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2" r:id="rId3"/>
    <p:sldId id="266" r:id="rId4"/>
    <p:sldId id="256" r:id="rId5"/>
    <p:sldId id="257" r:id="rId6"/>
    <p:sldId id="259" r:id="rId7"/>
    <p:sldId id="284" r:id="rId8"/>
    <p:sldId id="282" r:id="rId9"/>
    <p:sldId id="269" r:id="rId10"/>
    <p:sldId id="270" r:id="rId11"/>
    <p:sldId id="261" r:id="rId12"/>
    <p:sldId id="271" r:id="rId13"/>
    <p:sldId id="272" r:id="rId14"/>
    <p:sldId id="273" r:id="rId15"/>
    <p:sldId id="274" r:id="rId16"/>
    <p:sldId id="280" r:id="rId17"/>
    <p:sldId id="279" r:id="rId18"/>
    <p:sldId id="281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83" autoAdjust="0"/>
    <p:restoredTop sz="94660"/>
  </p:normalViewPr>
  <p:slideViewPr>
    <p:cSldViewPr>
      <p:cViewPr>
        <p:scale>
          <a:sx n="40" d="100"/>
          <a:sy n="40" d="100"/>
        </p:scale>
        <p:origin x="-220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Наши документи\  МЕТОДИСТ\КРНКУРС Харьков\119 днз емб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26" y="285728"/>
            <a:ext cx="199387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7229468" cy="158272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Комунальний заклад </a:t>
            </a:r>
            <a:r>
              <a:rPr lang="uk-UA" sz="3200" b="1" dirty="0" err="1" smtClean="0">
                <a:solidFill>
                  <a:srgbClr val="FFFF00"/>
                </a:solidFill>
              </a:rPr>
              <a:t>“Дошкільний</a:t>
            </a:r>
            <a:r>
              <a:rPr lang="uk-UA" sz="3200" b="1" dirty="0" smtClean="0">
                <a:solidFill>
                  <a:srgbClr val="FFFF00"/>
                </a:solidFill>
              </a:rPr>
              <a:t> навчальний заклад (ясла-садок) № 119</a:t>
            </a:r>
            <a:br>
              <a:rPr lang="uk-UA" sz="3200" b="1" dirty="0" smtClean="0">
                <a:solidFill>
                  <a:srgbClr val="FFFF00"/>
                </a:solidFill>
              </a:rPr>
            </a:br>
            <a:r>
              <a:rPr lang="uk-UA" sz="3200" b="1" dirty="0" smtClean="0">
                <a:solidFill>
                  <a:srgbClr val="FFFF00"/>
                </a:solidFill>
              </a:rPr>
              <a:t> Харківської міської </a:t>
            </a:r>
            <a:r>
              <a:rPr lang="uk-UA" sz="3200" b="1" dirty="0" err="1" smtClean="0">
                <a:solidFill>
                  <a:srgbClr val="FFFF00"/>
                </a:solidFill>
              </a:rPr>
              <a:t>ради”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8858280" cy="26432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FFFF00"/>
                </a:solidFill>
              </a:rPr>
              <a:t>Інтегроване заняття з пізнавального розвитку </a:t>
            </a:r>
          </a:p>
          <a:p>
            <a:pPr algn="ctr">
              <a:buNone/>
            </a:pPr>
            <a:r>
              <a:rPr lang="uk-UA" sz="5400" b="1" dirty="0" err="1" smtClean="0">
                <a:solidFill>
                  <a:srgbClr val="FFFF00"/>
                </a:solidFill>
              </a:rPr>
              <a:t>“Мандрівка</a:t>
            </a:r>
            <a:r>
              <a:rPr lang="uk-UA" sz="5400" b="1" dirty="0" smtClean="0">
                <a:solidFill>
                  <a:srgbClr val="FFFF00"/>
                </a:solidFill>
              </a:rPr>
              <a:t> до площі </a:t>
            </a:r>
            <a:r>
              <a:rPr lang="uk-UA" sz="5400" b="1" dirty="0" err="1" smtClean="0">
                <a:solidFill>
                  <a:srgbClr val="FFFF00"/>
                </a:solidFill>
              </a:rPr>
              <a:t>Архітекторів”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5072074"/>
            <a:ext cx="8572528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 конспекту: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вихователь-методист Бичкова О.П.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Провів заняття: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вихователь </a:t>
            </a:r>
            <a:r>
              <a:rPr lang="uk-UA" sz="2800" b="1" dirty="0" err="1" smtClean="0">
                <a:solidFill>
                  <a:srgbClr val="FFFF00"/>
                </a:solidFill>
              </a:rPr>
              <a:t>Пирву</a:t>
            </a:r>
            <a:r>
              <a:rPr lang="uk-UA" sz="2800" b="1" dirty="0" smtClean="0">
                <a:solidFill>
                  <a:srgbClr val="FFFF00"/>
                </a:solidFill>
              </a:rPr>
              <a:t> С.О.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Наши документи\  МЕТОДИСТ\КРНКУРС Харьков\P1070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Наши документи\  МЕТОДИСТ\КРНКУРС Харьков\P10706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Наши документи\  МЕТОДИСТ\КРНКУРС Харьков\P1070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Наши документи\  МЕТОДИСТ\КРНКУРС Харьков\P1070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Наши документи\  МЕТОДИСТ\КРНКУРС Харьков\P1070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Наши документи\  МЕТОДИСТ\КРНКУРС Харьков\P1070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Наши документи\  МЕТОДИСТ\КРНКУРС Харьков\P1070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64" cy="6858048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Наши документи\  МЕТОДИСТ\КРНКУРС Харьков\P10707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Наши документи\  МЕТОДИСТ\КРНКУРС Харьков\P10707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25603" name="Picture 3" descr="D:\Наши документи\  МЕТОДИСТ\КРНКУРС Харьков\P1070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229600" cy="3297238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rgbClr val="FFFF00"/>
                </a:solidFill>
              </a:rPr>
              <a:t>Дякуємо за увагу!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D:\Наши документи\  МЕТОДИСТ\КРНКУРС Харьков\119 днз емб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8720" y="142852"/>
            <a:ext cx="199387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Наши документи\  МЕТОДИСТ\КРНКУРС Харьков\P10706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Наши документи\  МЕТОДИСТ\КРНКУРС Харьков\P1070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Наши документи\  МЕТОДИСТ\КРНКУРС Харьков\P1070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90" y="21433"/>
            <a:ext cx="9020204" cy="6765153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Наши документи\  МЕТОДИСТ\КРНКУРС Харьков\P1070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Наши документи\  МЕТОДИСТ\КРНКУРС Харьков\P1070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Наши документи\  МЕТОДИСТ\КРНКУРС Харьков\P1070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9001"/>
            <a:ext cx="9396000" cy="7047001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Наши документи\  МЕТОДИСТ\КРНКУРС Харьков\P10707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Наши документи\  МЕТОДИСТ\КРНКУРС Харьков\P10706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41</Words>
  <PresentationFormat>Экран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Комунальний заклад “Дошкільний навчальний заклад (ясла-садок) № 119  Харківської міської ради”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</cp:revision>
  <dcterms:modified xsi:type="dcterms:W3CDTF">2015-05-22T14:22:49Z</dcterms:modified>
</cp:coreProperties>
</file>