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 id="2147483664" r:id="rId3"/>
  </p:sldMasterIdLst>
  <p:notesMasterIdLst>
    <p:notesMasterId r:id="rId48"/>
  </p:notesMasterIdLst>
  <p:sldIdLst>
    <p:sldId id="256" r:id="rId4"/>
    <p:sldId id="4457" r:id="rId5"/>
    <p:sldId id="4461" r:id="rId6"/>
    <p:sldId id="4471" r:id="rId7"/>
    <p:sldId id="4472" r:id="rId8"/>
    <p:sldId id="276" r:id="rId9"/>
    <p:sldId id="4474" r:id="rId10"/>
    <p:sldId id="4473" r:id="rId11"/>
    <p:sldId id="4463" r:id="rId12"/>
    <p:sldId id="4464" r:id="rId13"/>
    <p:sldId id="4465" r:id="rId14"/>
    <p:sldId id="4466" r:id="rId15"/>
    <p:sldId id="4468" r:id="rId16"/>
    <p:sldId id="265" r:id="rId17"/>
    <p:sldId id="283" r:id="rId18"/>
    <p:sldId id="282" r:id="rId19"/>
    <p:sldId id="4469" r:id="rId20"/>
    <p:sldId id="4470" r:id="rId21"/>
    <p:sldId id="4426" r:id="rId22"/>
    <p:sldId id="4427" r:id="rId23"/>
    <p:sldId id="4428" r:id="rId24"/>
    <p:sldId id="285" r:id="rId25"/>
    <p:sldId id="4431" r:id="rId26"/>
    <p:sldId id="4432" r:id="rId27"/>
    <p:sldId id="287" r:id="rId28"/>
    <p:sldId id="288" r:id="rId29"/>
    <p:sldId id="289" r:id="rId30"/>
    <p:sldId id="290" r:id="rId31"/>
    <p:sldId id="4459" r:id="rId32"/>
    <p:sldId id="4475" r:id="rId33"/>
    <p:sldId id="4476" r:id="rId34"/>
    <p:sldId id="4477" r:id="rId35"/>
    <p:sldId id="4478" r:id="rId36"/>
    <p:sldId id="257" r:id="rId37"/>
    <p:sldId id="4479" r:id="rId38"/>
    <p:sldId id="4480" r:id="rId39"/>
    <p:sldId id="4448" r:id="rId40"/>
    <p:sldId id="4481" r:id="rId41"/>
    <p:sldId id="4449" r:id="rId42"/>
    <p:sldId id="279" r:id="rId43"/>
    <p:sldId id="4450" r:id="rId44"/>
    <p:sldId id="269" r:id="rId45"/>
    <p:sldId id="266" r:id="rId46"/>
    <p:sldId id="268" r:id="rId47"/>
  </p:sldIdLst>
  <p:sldSz cx="18288000" cy="10287000"/>
  <p:notesSz cx="6858000" cy="9144000"/>
  <p:embeddedFontLst>
    <p:embeddedFont>
      <p:font typeface="Calibri" panose="020F0502020204030204" pitchFamily="34" charset="0"/>
      <p:regular r:id="rId49"/>
      <p:bold r:id="rId50"/>
      <p:italic r:id="rId51"/>
      <p:boldItalic r:id="rId52"/>
    </p:embeddedFont>
    <p:embeddedFont>
      <p:font typeface="Calibri Light" panose="020F0302020204030204" pitchFamily="34" charset="0"/>
      <p:regular r:id="rId53"/>
      <p:italic r:id="rId54"/>
    </p:embeddedFont>
    <p:embeddedFont>
      <p:font typeface="Helvetica" panose="020B0604020202020204" pitchFamily="34" charset="0"/>
      <p:regular r:id="rId55"/>
      <p:bold r:id="rId56"/>
      <p:italic r:id="rId57"/>
      <p:boldItalic r:id="rId58"/>
    </p:embeddedFont>
    <p:embeddedFont>
      <p:font typeface="Nunito" pitchFamily="2" charset="-52"/>
      <p:regular r:id="rId59"/>
      <p:bold r:id="rId60"/>
      <p:italic r:id="rId61"/>
      <p:boldItalic r:id="rId62"/>
    </p:embeddedFont>
    <p:embeddedFont>
      <p:font typeface="Open Sans" panose="020B0606030504020204" pitchFamily="34" charset="0"/>
      <p:regular r:id="rId63"/>
      <p:bold r:id="rId64"/>
      <p:italic r:id="rId65"/>
      <p:boldItalic r:id="rId66"/>
    </p:embeddedFont>
    <p:embeddedFont>
      <p:font typeface="Poppins" panose="00000500000000000000" pitchFamily="2" charset="0"/>
      <p:regular r:id="rId67"/>
      <p:bold r:id="rId68"/>
      <p:italic r:id="rId69"/>
      <p:boldItalic r:id="rId70"/>
    </p:embeddedFont>
    <p:embeddedFont>
      <p:font typeface="Raleway Black" pitchFamily="2" charset="-52"/>
      <p:bold r:id="rId71"/>
      <p:boldItalic r:id="rId72"/>
    </p:embeddedFont>
    <p:embeddedFont>
      <p:font typeface="Wingdings 2" panose="05020102010507070707" pitchFamily="18" charset="2"/>
      <p:regular r:id="rId7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7" roundtripDataSignature="AMtx7mjGfEsTU3vmL467WGoIwQAhm01pI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Помір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6" d="100"/>
          <a:sy n="66" d="100"/>
        </p:scale>
        <p:origin x="570"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font" Target="fonts/font15.fntdata"/><Relationship Id="rId68" Type="http://schemas.openxmlformats.org/officeDocument/2006/relationships/font" Target="fonts/font20.fntdata"/><Relationship Id="rId89"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font" Target="fonts/font23.fntdata"/><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font" Target="fonts/font18.fntdata"/><Relationship Id="rId87" Type="http://customschemas.google.com/relationships/presentationmetadata" Target="meta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fntdata"/><Relationship Id="rId57" Type="http://schemas.openxmlformats.org/officeDocument/2006/relationships/font" Target="fonts/font9.fntdata"/><Relationship Id="rId61" Type="http://schemas.openxmlformats.org/officeDocument/2006/relationships/font" Target="fonts/font13.fntdata"/><Relationship Id="rId90"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font" Target="fonts/font17.fntdata"/><Relationship Id="rId73" Type="http://schemas.openxmlformats.org/officeDocument/2006/relationships/font" Target="fonts/font25.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font" Target="fonts/font16.fntdata"/><Relationship Id="rId69" Type="http://schemas.openxmlformats.org/officeDocument/2006/relationships/font" Target="fonts/font21.fntdata"/><Relationship Id="rId8" Type="http://schemas.openxmlformats.org/officeDocument/2006/relationships/slide" Target="slides/slide5.xml"/><Relationship Id="rId51" Type="http://schemas.openxmlformats.org/officeDocument/2006/relationships/font" Target="fonts/font3.fntdata"/><Relationship Id="rId72" Type="http://schemas.openxmlformats.org/officeDocument/2006/relationships/font" Target="fonts/font24.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11.fntdata"/><Relationship Id="rId67" Type="http://schemas.openxmlformats.org/officeDocument/2006/relationships/font" Target="fonts/font19.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6.fntdata"/><Relationship Id="rId62" Type="http://schemas.openxmlformats.org/officeDocument/2006/relationships/font" Target="fonts/font14.fntdata"/><Relationship Id="rId70" Type="http://schemas.openxmlformats.org/officeDocument/2006/relationships/font" Target="fonts/font22.fntdata"/><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1b7ccbc55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2" name="Google Shape;132;g21b7ccbc55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67176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1b7ccbc55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2" name="Google Shape;132;g21b7ccbc55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655002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1b7ccbc55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2" name="Google Shape;132;g21b7ccbc55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983584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1b7ccbc55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2" name="Google Shape;132;g21b7ccbc55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899432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1b7ccbc55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2" name="Google Shape;132;g21b7ccbc55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154387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8" name="Google Shape;10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290013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288067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uk-UA" dirty="0"/>
          </a:p>
        </p:txBody>
      </p:sp>
    </p:spTree>
    <p:extLst>
      <p:ext uri="{BB962C8B-B14F-4D97-AF65-F5344CB8AC3E}">
        <p14:creationId xmlns:p14="http://schemas.microsoft.com/office/powerpoint/2010/main" val="38432887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3" name="Google Shape;15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65583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1b7ccbc55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2" name="Google Shape;132;g21b7ccbc55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58734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1" name="Google Shape;291;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7" name="Google Shape;337;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21b7ccbc55c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1" name="Google Shape;221;g21b7ccbc55c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21b7ccbc55c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3" name="Google Shape;273;g21b7ccbc55c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21b7ccbc55c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3" name="Google Shape;273;g21b7ccbc55c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457407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21b7ccbc55c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1" name="Google Shape;221;g21b7ccbc55c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048208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21b7ccbc55c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3" name="Google Shape;273;g21b7ccbc55c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4899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21b7ccbc55c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3" name="Google Shape;273;g21b7ccbc55c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687698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21b7ccbc55c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3" name="Google Shape;273;g21b7ccbc55c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789157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9"/>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1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20"/>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0"/>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2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07504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B94CF8B-1CAE-1741-B089-F7BBE66E7CEF}"/>
              </a:ext>
            </a:extLst>
          </p:cNvPr>
          <p:cNvSpPr>
            <a:spLocks noGrp="1"/>
          </p:cNvSpPr>
          <p:nvPr>
            <p:ph type="ctrTitle"/>
          </p:nvPr>
        </p:nvSpPr>
        <p:spPr>
          <a:xfrm>
            <a:off x="2286000" y="1683545"/>
            <a:ext cx="13716000" cy="3581400"/>
          </a:xfrm>
        </p:spPr>
        <p:txBody>
          <a:bodyPr anchor="b"/>
          <a:lstStyle>
            <a:lvl1pPr algn="ctr">
              <a:defRPr sz="9000"/>
            </a:lvl1pPr>
          </a:lstStyle>
          <a:p>
            <a:r>
              <a:rPr lang="ru-RU"/>
              <a:t>Образец заголовка</a:t>
            </a:r>
            <a:endParaRPr lang="ru-UA"/>
          </a:p>
        </p:txBody>
      </p:sp>
      <p:sp>
        <p:nvSpPr>
          <p:cNvPr id="3" name="Подзаголовок 2">
            <a:extLst>
              <a:ext uri="{FF2B5EF4-FFF2-40B4-BE49-F238E27FC236}">
                <a16:creationId xmlns:a16="http://schemas.microsoft.com/office/drawing/2014/main" id="{82794E5A-5113-5D4E-A880-95BA63D27F5C}"/>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ru-RU"/>
              <a:t>Образец подзаголовка</a:t>
            </a:r>
            <a:endParaRPr lang="ru-UA"/>
          </a:p>
        </p:txBody>
      </p:sp>
      <p:sp>
        <p:nvSpPr>
          <p:cNvPr id="4" name="Дата 3">
            <a:extLst>
              <a:ext uri="{FF2B5EF4-FFF2-40B4-BE49-F238E27FC236}">
                <a16:creationId xmlns:a16="http://schemas.microsoft.com/office/drawing/2014/main" id="{CFD60881-26E0-7945-8F9A-8A1DD059F575}"/>
              </a:ext>
            </a:extLst>
          </p:cNvPr>
          <p:cNvSpPr>
            <a:spLocks noGrp="1"/>
          </p:cNvSpPr>
          <p:nvPr>
            <p:ph type="dt" sz="half" idx="10"/>
          </p:nvPr>
        </p:nvSpPr>
        <p:spPr/>
        <p:txBody>
          <a:bodyPr/>
          <a:lstStyle/>
          <a:p>
            <a:fld id="{02418100-0169-6643-9A40-164B10AFEB29}" type="datetimeFigureOut">
              <a:rPr lang="ru-UA" smtClean="0"/>
              <a:t>07/05/2023</a:t>
            </a:fld>
            <a:endParaRPr lang="ru-UA"/>
          </a:p>
        </p:txBody>
      </p:sp>
      <p:sp>
        <p:nvSpPr>
          <p:cNvPr id="5" name="Нижний колонтитул 4">
            <a:extLst>
              <a:ext uri="{FF2B5EF4-FFF2-40B4-BE49-F238E27FC236}">
                <a16:creationId xmlns:a16="http://schemas.microsoft.com/office/drawing/2014/main" id="{B37B994A-9CBD-3E4D-88C1-39BB7C08A49C}"/>
              </a:ext>
            </a:extLst>
          </p:cNvPr>
          <p:cNvSpPr>
            <a:spLocks noGrp="1"/>
          </p:cNvSpPr>
          <p:nvPr>
            <p:ph type="ftr" sz="quarter" idx="11"/>
          </p:nvPr>
        </p:nvSpPr>
        <p:spPr/>
        <p:txBody>
          <a:bodyPr/>
          <a:lstStyle/>
          <a:p>
            <a:endParaRPr lang="ru-UA"/>
          </a:p>
        </p:txBody>
      </p:sp>
      <p:sp>
        <p:nvSpPr>
          <p:cNvPr id="6" name="Номер слайда 5">
            <a:extLst>
              <a:ext uri="{FF2B5EF4-FFF2-40B4-BE49-F238E27FC236}">
                <a16:creationId xmlns:a16="http://schemas.microsoft.com/office/drawing/2014/main" id="{A61357FB-6DFF-C64E-8A1A-CB6E9D9AE5FE}"/>
              </a:ext>
            </a:extLst>
          </p:cNvPr>
          <p:cNvSpPr>
            <a:spLocks noGrp="1"/>
          </p:cNvSpPr>
          <p:nvPr>
            <p:ph type="sldNum" sz="quarter" idx="12"/>
          </p:nvPr>
        </p:nvSpPr>
        <p:spPr/>
        <p:txBody>
          <a:bodyPr/>
          <a:lstStyle/>
          <a:p>
            <a:fld id="{96339BE1-0D67-F740-8854-B048860EA0A6}" type="slidenum">
              <a:rPr lang="ru-UA" smtClean="0"/>
              <a:t>‹#›</a:t>
            </a:fld>
            <a:endParaRPr lang="ru-UA"/>
          </a:p>
        </p:txBody>
      </p:sp>
    </p:spTree>
    <p:extLst>
      <p:ext uri="{BB962C8B-B14F-4D97-AF65-F5344CB8AC3E}">
        <p14:creationId xmlns:p14="http://schemas.microsoft.com/office/powerpoint/2010/main" val="26471604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90758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13" name="Shape 13"/>
          <p:cNvSpPr/>
          <p:nvPr/>
        </p:nvSpPr>
        <p:spPr>
          <a:xfrm>
            <a:off x="1171577" y="1162050"/>
            <a:ext cx="15944852" cy="7193757"/>
          </a:xfrm>
          <a:prstGeom prst="rect">
            <a:avLst/>
          </a:prstGeom>
          <a:solidFill>
            <a:schemeClr val="accent3">
              <a:lumOff val="44000"/>
            </a:schemeClr>
          </a:solidFill>
          <a:ln w="12700">
            <a:solidFill>
              <a:schemeClr val="accent1"/>
            </a:solidFill>
            <a:miter/>
          </a:ln>
        </p:spPr>
        <p:txBody>
          <a:bodyPr lIns="68579" rIns="68579" anchor="ctr"/>
          <a:lstStyle/>
          <a:p>
            <a:pPr marL="178593" indent="-178593">
              <a:spcBef>
                <a:spcPts val="1500"/>
              </a:spcBef>
              <a:defRPr sz="1100" b="1"/>
            </a:pPr>
            <a:endParaRPr sz="1650"/>
          </a:p>
        </p:txBody>
      </p:sp>
      <p:pic>
        <p:nvPicPr>
          <p:cNvPr id="14" name="image2.png" descr="LLP logo with big space copy"/>
          <p:cNvPicPr>
            <a:picLocks noChangeAspect="1"/>
          </p:cNvPicPr>
          <p:nvPr/>
        </p:nvPicPr>
        <p:blipFill>
          <a:blip r:embed="rId2"/>
          <a:stretch>
            <a:fillRect/>
          </a:stretch>
        </p:blipFill>
        <p:spPr>
          <a:xfrm>
            <a:off x="1790700" y="9039226"/>
            <a:ext cx="2889252" cy="411959"/>
          </a:xfrm>
          <a:prstGeom prst="rect">
            <a:avLst/>
          </a:prstGeom>
          <a:ln w="12700">
            <a:miter lim="400000"/>
          </a:ln>
        </p:spPr>
      </p:pic>
      <p:sp>
        <p:nvSpPr>
          <p:cNvPr id="15" name="Shape 15"/>
          <p:cNvSpPr/>
          <p:nvPr/>
        </p:nvSpPr>
        <p:spPr>
          <a:xfrm>
            <a:off x="1784351" y="7134227"/>
            <a:ext cx="2410916" cy="281103"/>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lnSpc>
                <a:spcPct val="110000"/>
              </a:lnSpc>
              <a:defRPr sz="1200"/>
            </a:lvl1pPr>
          </a:lstStyle>
          <a:p>
            <a:r>
              <a:rPr sz="1800"/>
              <a:t>Deloitte Consulting LLP</a:t>
            </a:r>
          </a:p>
        </p:txBody>
      </p:sp>
      <p:sp>
        <p:nvSpPr>
          <p:cNvPr id="16" name="Shape 16"/>
          <p:cNvSpPr>
            <a:spLocks noGrp="1"/>
          </p:cNvSpPr>
          <p:nvPr>
            <p:ph type="title"/>
          </p:nvPr>
        </p:nvSpPr>
        <p:spPr>
          <a:xfrm>
            <a:off x="1784351" y="4272633"/>
            <a:ext cx="13163552" cy="423195"/>
          </a:xfrm>
          <a:prstGeom prst="rect">
            <a:avLst/>
          </a:prstGeom>
        </p:spPr>
        <p:txBody>
          <a:bodyPr>
            <a:normAutofit/>
          </a:bodyPr>
          <a:lstStyle>
            <a:lvl1pPr>
              <a:lnSpc>
                <a:spcPts val="3300"/>
              </a:lnSpc>
              <a:spcBef>
                <a:spcPts val="3150"/>
              </a:spcBef>
              <a:defRPr sz="2700"/>
            </a:lvl1pPr>
          </a:lstStyle>
          <a:p>
            <a:r>
              <a:t>Текст назви</a:t>
            </a:r>
          </a:p>
        </p:txBody>
      </p:sp>
      <p:sp>
        <p:nvSpPr>
          <p:cNvPr id="17" name="Shape 17"/>
          <p:cNvSpPr>
            <a:spLocks noGrp="1"/>
          </p:cNvSpPr>
          <p:nvPr>
            <p:ph type="body" sz="quarter" idx="1"/>
          </p:nvPr>
        </p:nvSpPr>
        <p:spPr>
          <a:xfrm>
            <a:off x="1784351" y="5103021"/>
            <a:ext cx="13166727" cy="659607"/>
          </a:xfrm>
          <a:prstGeom prst="rect">
            <a:avLst/>
          </a:prstGeom>
        </p:spPr>
        <p:txBody>
          <a:bodyPr/>
          <a:lstStyle>
            <a:lvl1pPr>
              <a:lnSpc>
                <a:spcPts val="2400"/>
              </a:lnSpc>
              <a:spcBef>
                <a:spcPts val="300"/>
              </a:spcBef>
              <a:defRPr sz="2100" b="1"/>
            </a:lvl1pPr>
            <a:lvl2pPr marL="323634" indent="-321252">
              <a:lnSpc>
                <a:spcPts val="2400"/>
              </a:lnSpc>
              <a:spcBef>
                <a:spcPts val="300"/>
              </a:spcBef>
              <a:defRPr sz="2100" b="1"/>
            </a:lvl2pPr>
            <a:lvl3pPr marL="620555" indent="-363380">
              <a:lnSpc>
                <a:spcPts val="2400"/>
              </a:lnSpc>
              <a:spcBef>
                <a:spcPts val="300"/>
              </a:spcBef>
              <a:defRPr sz="2100" b="1"/>
            </a:lvl3pPr>
            <a:lvl4pPr marL="879158" indent="-360045">
              <a:lnSpc>
                <a:spcPts val="2400"/>
              </a:lnSpc>
              <a:spcBef>
                <a:spcPts val="300"/>
              </a:spcBef>
              <a:defRPr sz="2100" b="1"/>
            </a:lvl4pPr>
            <a:lvl5pPr marL="2228453" indent="-413940">
              <a:lnSpc>
                <a:spcPts val="2400"/>
              </a:lnSpc>
              <a:spcBef>
                <a:spcPts val="300"/>
              </a:spcBef>
              <a:defRPr sz="2100" b="1"/>
            </a:lvl5pPr>
          </a:lstStyle>
          <a:p>
            <a:r>
              <a:t>1 рівень тексту</a:t>
            </a:r>
          </a:p>
          <a:p>
            <a:pPr lvl="1"/>
            <a:r>
              <a:t>2 рівень тексту</a:t>
            </a:r>
          </a:p>
          <a:p>
            <a:pPr lvl="2"/>
            <a:r>
              <a:t>3 рівень тексту</a:t>
            </a:r>
          </a:p>
          <a:p>
            <a:pPr lvl="3"/>
            <a:r>
              <a:t>4 рівень тексту</a:t>
            </a:r>
          </a:p>
          <a:p>
            <a:pPr lvl="4"/>
            <a:r>
              <a:t>5 рівень тексту</a:t>
            </a:r>
          </a:p>
        </p:txBody>
      </p:sp>
      <p:sp>
        <p:nvSpPr>
          <p:cNvPr id="18" name="Shape 18"/>
          <p:cNvSpPr>
            <a:spLocks noGrp="1"/>
          </p:cNvSpPr>
          <p:nvPr>
            <p:ph type="sldNum" sz="quarter" idx="2"/>
          </p:nvPr>
        </p:nvSpPr>
        <p:spPr>
          <a:xfrm>
            <a:off x="12613318" y="9349862"/>
            <a:ext cx="493082" cy="369330"/>
          </a:xfrm>
          <a:prstGeom prst="rect">
            <a:avLst/>
          </a:prstGeom>
          <a:effectLst/>
        </p:spPr>
        <p:txBody>
          <a:bodyPr lIns="45719" tIns="45719" rIns="45719" bIns="45719" anchor="ctr"/>
          <a:lstStyle>
            <a:lvl1pPr algn="r">
              <a:defRPr sz="1800"/>
            </a:lvl1pPr>
          </a:lstStyle>
          <a:p>
            <a:fld id="{86CB4B4D-7CA3-9044-876B-883B54F8677D}" type="slidenum">
              <a:t>‹#›</a:t>
            </a:fld>
            <a:endParaRPr/>
          </a:p>
        </p:txBody>
      </p:sp>
    </p:spTree>
    <p:extLst>
      <p:ext uri="{BB962C8B-B14F-4D97-AF65-F5344CB8AC3E}">
        <p14:creationId xmlns:p14="http://schemas.microsoft.com/office/powerpoint/2010/main" val="2184651813"/>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Brief Prefatory text">
    <p:spTree>
      <p:nvGrpSpPr>
        <p:cNvPr id="1" name=""/>
        <p:cNvGrpSpPr/>
        <p:nvPr/>
      </p:nvGrpSpPr>
      <p:grpSpPr>
        <a:xfrm>
          <a:off x="0" y="0"/>
          <a:ext cx="0" cy="0"/>
          <a:chOff x="0" y="0"/>
          <a:chExt cx="0" cy="0"/>
        </a:xfrm>
      </p:grpSpPr>
      <p:sp>
        <p:nvSpPr>
          <p:cNvPr id="25" name="Shape 25"/>
          <p:cNvSpPr>
            <a:spLocks noGrp="1"/>
          </p:cNvSpPr>
          <p:nvPr>
            <p:ph type="body" sz="half" idx="1"/>
          </p:nvPr>
        </p:nvSpPr>
        <p:spPr>
          <a:xfrm>
            <a:off x="3493008" y="3552443"/>
            <a:ext cx="11265408" cy="3730754"/>
          </a:xfrm>
          <a:prstGeom prst="rect">
            <a:avLst/>
          </a:prstGeom>
        </p:spPr>
        <p:txBody>
          <a:bodyPr/>
          <a:lstStyle>
            <a:lvl5pPr marL="514350" indent="1300163">
              <a:buSzTx/>
              <a:buNone/>
            </a:lvl5pPr>
          </a:lstStyle>
          <a:p>
            <a:r>
              <a:t>1 рівень тексту</a:t>
            </a:r>
          </a:p>
          <a:p>
            <a:pPr lvl="1"/>
            <a:r>
              <a:t>2 рівень тексту</a:t>
            </a:r>
          </a:p>
          <a:p>
            <a:pPr lvl="2"/>
            <a:r>
              <a:t>3 рівень тексту</a:t>
            </a:r>
          </a:p>
          <a:p>
            <a:pPr lvl="3"/>
            <a:r>
              <a:t>4 рівень тексту</a:t>
            </a:r>
          </a:p>
          <a:p>
            <a:pPr lvl="4"/>
            <a:r>
              <a:t>5 рівень тексту</a:t>
            </a:r>
          </a:p>
        </p:txBody>
      </p:sp>
      <p:sp>
        <p:nvSpPr>
          <p:cNvPr id="26" name="Shape 26"/>
          <p:cNvSpPr>
            <a:spLocks noGrp="1"/>
          </p:cNvSpPr>
          <p:nvPr>
            <p:ph type="sldNum" sz="quarter" idx="2"/>
          </p:nvPr>
        </p:nvSpPr>
        <p:spPr>
          <a:xfrm>
            <a:off x="12613318" y="9349862"/>
            <a:ext cx="493082" cy="369330"/>
          </a:xfrm>
          <a:prstGeom prst="rect">
            <a:avLst/>
          </a:prstGeom>
          <a:effectLst/>
        </p:spPr>
        <p:txBody>
          <a:bodyPr lIns="45719" tIns="45719" rIns="45719" bIns="45719" anchor="ctr"/>
          <a:lstStyle>
            <a:lvl1pPr algn="r">
              <a:defRPr sz="1800"/>
            </a:lvl1pPr>
          </a:lstStyle>
          <a:p>
            <a:fld id="{86CB4B4D-7CA3-9044-876B-883B54F8677D}" type="slidenum">
              <a:t>‹#›</a:t>
            </a:fld>
            <a:endParaRPr/>
          </a:p>
        </p:txBody>
      </p:sp>
    </p:spTree>
    <p:extLst>
      <p:ext uri="{BB962C8B-B14F-4D97-AF65-F5344CB8AC3E}">
        <p14:creationId xmlns:p14="http://schemas.microsoft.com/office/powerpoint/2010/main" val="503481661"/>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Longer Introductory text">
    <p:spTree>
      <p:nvGrpSpPr>
        <p:cNvPr id="1" name=""/>
        <p:cNvGrpSpPr/>
        <p:nvPr/>
      </p:nvGrpSpPr>
      <p:grpSpPr>
        <a:xfrm>
          <a:off x="0" y="0"/>
          <a:ext cx="0" cy="0"/>
          <a:chOff x="0" y="0"/>
          <a:chExt cx="0" cy="0"/>
        </a:xfrm>
      </p:grpSpPr>
      <p:sp>
        <p:nvSpPr>
          <p:cNvPr id="33" name="Shape 33"/>
          <p:cNvSpPr>
            <a:spLocks noGrp="1"/>
          </p:cNvSpPr>
          <p:nvPr>
            <p:ph type="body" sz="half" idx="1"/>
          </p:nvPr>
        </p:nvSpPr>
        <p:spPr>
          <a:xfrm>
            <a:off x="786383" y="1728216"/>
            <a:ext cx="8028435" cy="7708394"/>
          </a:xfrm>
          <a:prstGeom prst="rect">
            <a:avLst/>
          </a:prstGeom>
        </p:spPr>
        <p:txBody>
          <a:bodyPr/>
          <a:lstStyle/>
          <a:p>
            <a:r>
              <a:t>Click to edit</a:t>
            </a:r>
          </a:p>
        </p:txBody>
      </p:sp>
      <p:sp>
        <p:nvSpPr>
          <p:cNvPr id="34" name="Shape 34"/>
          <p:cNvSpPr>
            <a:spLocks noGrp="1"/>
          </p:cNvSpPr>
          <p:nvPr>
            <p:ph type="body" sz="half" idx="13"/>
          </p:nvPr>
        </p:nvSpPr>
        <p:spPr>
          <a:xfrm>
            <a:off x="9473183" y="1728215"/>
            <a:ext cx="8028434" cy="7708395"/>
          </a:xfrm>
          <a:prstGeom prst="rect">
            <a:avLst/>
          </a:prstGeom>
        </p:spPr>
        <p:txBody>
          <a:bodyPr/>
          <a:lstStyle/>
          <a:p>
            <a:endParaRPr/>
          </a:p>
        </p:txBody>
      </p:sp>
      <p:sp>
        <p:nvSpPr>
          <p:cNvPr id="35" name="Shape 35"/>
          <p:cNvSpPr>
            <a:spLocks noGrp="1"/>
          </p:cNvSpPr>
          <p:nvPr>
            <p:ph type="sldNum" sz="quarter" idx="2"/>
          </p:nvPr>
        </p:nvSpPr>
        <p:spPr>
          <a:xfrm>
            <a:off x="12613318" y="9349862"/>
            <a:ext cx="493082" cy="369330"/>
          </a:xfrm>
          <a:prstGeom prst="rect">
            <a:avLst/>
          </a:prstGeom>
          <a:effectLst/>
        </p:spPr>
        <p:txBody>
          <a:bodyPr lIns="45719" tIns="45719" rIns="45719" bIns="45719" anchor="ctr"/>
          <a:lstStyle>
            <a:lvl1pPr algn="r">
              <a:defRPr sz="1800"/>
            </a:lvl1pPr>
          </a:lstStyle>
          <a:p>
            <a:fld id="{86CB4B4D-7CA3-9044-876B-883B54F8677D}" type="slidenum">
              <a:t>‹#›</a:t>
            </a:fld>
            <a:endParaRPr/>
          </a:p>
        </p:txBody>
      </p:sp>
    </p:spTree>
    <p:extLst>
      <p:ext uri="{BB962C8B-B14F-4D97-AF65-F5344CB8AC3E}">
        <p14:creationId xmlns:p14="http://schemas.microsoft.com/office/powerpoint/2010/main" val="2502212624"/>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Contents">
    <p:spTree>
      <p:nvGrpSpPr>
        <p:cNvPr id="1" name=""/>
        <p:cNvGrpSpPr/>
        <p:nvPr/>
      </p:nvGrpSpPr>
      <p:grpSpPr>
        <a:xfrm>
          <a:off x="0" y="0"/>
          <a:ext cx="0" cy="0"/>
          <a:chOff x="0" y="0"/>
          <a:chExt cx="0" cy="0"/>
        </a:xfrm>
      </p:grpSpPr>
      <p:sp>
        <p:nvSpPr>
          <p:cNvPr id="42" name="Shape 42"/>
          <p:cNvSpPr/>
          <p:nvPr/>
        </p:nvSpPr>
        <p:spPr>
          <a:xfrm>
            <a:off x="784224" y="1209675"/>
            <a:ext cx="16710027" cy="0"/>
          </a:xfrm>
          <a:prstGeom prst="line">
            <a:avLst/>
          </a:prstGeom>
          <a:ln w="19050">
            <a:solidFill>
              <a:schemeClr val="accent1"/>
            </a:solidFill>
          </a:ln>
        </p:spPr>
        <p:txBody>
          <a:bodyPr lIns="109728" tIns="109728" rIns="109728" bIns="109728"/>
          <a:lstStyle/>
          <a:p>
            <a:endParaRPr sz="2100"/>
          </a:p>
        </p:txBody>
      </p:sp>
      <p:sp>
        <p:nvSpPr>
          <p:cNvPr id="43" name="Shape 43"/>
          <p:cNvSpPr>
            <a:spLocks noGrp="1"/>
          </p:cNvSpPr>
          <p:nvPr>
            <p:ph type="title"/>
          </p:nvPr>
        </p:nvSpPr>
        <p:spPr>
          <a:xfrm>
            <a:off x="786386" y="771527"/>
            <a:ext cx="16690976" cy="388146"/>
          </a:xfrm>
          <a:prstGeom prst="rect">
            <a:avLst/>
          </a:prstGeom>
        </p:spPr>
        <p:txBody>
          <a:bodyPr>
            <a:normAutofit/>
          </a:bodyPr>
          <a:lstStyle/>
          <a:p>
            <a:r>
              <a:t>Текст назви</a:t>
            </a:r>
          </a:p>
        </p:txBody>
      </p:sp>
      <p:sp>
        <p:nvSpPr>
          <p:cNvPr id="44" name="Shape 44"/>
          <p:cNvSpPr>
            <a:spLocks noGrp="1"/>
          </p:cNvSpPr>
          <p:nvPr>
            <p:ph type="body" sz="half" idx="1"/>
          </p:nvPr>
        </p:nvSpPr>
        <p:spPr>
          <a:xfrm>
            <a:off x="786383" y="1728216"/>
            <a:ext cx="8028435" cy="7708394"/>
          </a:xfrm>
          <a:prstGeom prst="rect">
            <a:avLst/>
          </a:prstGeom>
        </p:spPr>
        <p:txBody>
          <a:bodyPr/>
          <a:lstStyle>
            <a:lvl3pPr marL="514350" indent="-257174">
              <a:buSzTx/>
              <a:buNone/>
            </a:lvl3pPr>
          </a:lstStyle>
          <a:p>
            <a:r>
              <a:t>1 рівень тексту</a:t>
            </a:r>
          </a:p>
          <a:p>
            <a:pPr lvl="1"/>
            <a:r>
              <a:t>2 рівень тексту</a:t>
            </a:r>
          </a:p>
          <a:p>
            <a:pPr lvl="2"/>
            <a:r>
              <a:t>3 рівень тексту</a:t>
            </a:r>
          </a:p>
          <a:p>
            <a:pPr lvl="3"/>
            <a:r>
              <a:t>4 рівень тексту</a:t>
            </a:r>
          </a:p>
          <a:p>
            <a:pPr lvl="4"/>
            <a:r>
              <a:t>5 рівень тексту</a:t>
            </a:r>
          </a:p>
        </p:txBody>
      </p:sp>
      <p:sp>
        <p:nvSpPr>
          <p:cNvPr id="45" name="Shape 45"/>
          <p:cNvSpPr>
            <a:spLocks noGrp="1"/>
          </p:cNvSpPr>
          <p:nvPr>
            <p:ph type="sldNum" sz="quarter" idx="2"/>
          </p:nvPr>
        </p:nvSpPr>
        <p:spPr>
          <a:xfrm>
            <a:off x="12613318" y="9349862"/>
            <a:ext cx="493082" cy="369330"/>
          </a:xfrm>
          <a:prstGeom prst="rect">
            <a:avLst/>
          </a:prstGeom>
          <a:effectLst/>
        </p:spPr>
        <p:txBody>
          <a:bodyPr lIns="45719" tIns="45719" rIns="45719" bIns="45719" anchor="ctr"/>
          <a:lstStyle>
            <a:lvl1pPr algn="r">
              <a:defRPr sz="1800"/>
            </a:lvl1pPr>
          </a:lstStyle>
          <a:p>
            <a:fld id="{86CB4B4D-7CA3-9044-876B-883B54F8677D}" type="slidenum">
              <a:t>‹#›</a:t>
            </a:fld>
            <a:endParaRPr/>
          </a:p>
        </p:txBody>
      </p:sp>
    </p:spTree>
    <p:extLst>
      <p:ext uri="{BB962C8B-B14F-4D97-AF65-F5344CB8AC3E}">
        <p14:creationId xmlns:p14="http://schemas.microsoft.com/office/powerpoint/2010/main" val="2975787591"/>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Part Opener">
    <p:spTree>
      <p:nvGrpSpPr>
        <p:cNvPr id="1" name=""/>
        <p:cNvGrpSpPr/>
        <p:nvPr/>
      </p:nvGrpSpPr>
      <p:grpSpPr>
        <a:xfrm>
          <a:off x="0" y="0"/>
          <a:ext cx="0" cy="0"/>
          <a:chOff x="0" y="0"/>
          <a:chExt cx="0" cy="0"/>
        </a:xfrm>
      </p:grpSpPr>
      <p:sp>
        <p:nvSpPr>
          <p:cNvPr id="52" name="Shape 52"/>
          <p:cNvSpPr/>
          <p:nvPr/>
        </p:nvSpPr>
        <p:spPr>
          <a:xfrm>
            <a:off x="4956177" y="3205163"/>
            <a:ext cx="8334375" cy="342900"/>
          </a:xfrm>
          <a:prstGeom prst="rect">
            <a:avLst/>
          </a:prstGeom>
          <a:solidFill>
            <a:schemeClr val="accent3">
              <a:lumOff val="44000"/>
            </a:schemeClr>
          </a:solidFill>
          <a:ln w="12700">
            <a:miter lim="400000"/>
          </a:ln>
        </p:spPr>
        <p:txBody>
          <a:bodyPr lIns="68579" rIns="68579" anchor="b"/>
          <a:lstStyle/>
          <a:p>
            <a:pPr algn="ctr">
              <a:lnSpc>
                <a:spcPct val="105999"/>
              </a:lnSpc>
              <a:defRPr sz="1400" b="1"/>
            </a:pPr>
            <a:endParaRPr sz="2100"/>
          </a:p>
        </p:txBody>
      </p:sp>
      <p:sp>
        <p:nvSpPr>
          <p:cNvPr id="53" name="Shape 53"/>
          <p:cNvSpPr>
            <a:spLocks noGrp="1"/>
          </p:cNvSpPr>
          <p:nvPr>
            <p:ph type="body" sz="quarter" idx="1"/>
          </p:nvPr>
        </p:nvSpPr>
        <p:spPr>
          <a:xfrm>
            <a:off x="5779007" y="4622291"/>
            <a:ext cx="6693410" cy="384050"/>
          </a:xfrm>
          <a:prstGeom prst="rect">
            <a:avLst/>
          </a:prstGeom>
          <a:solidFill>
            <a:schemeClr val="accent3">
              <a:lumOff val="44000"/>
            </a:schemeClr>
          </a:solidFill>
        </p:spPr>
        <p:txBody>
          <a:bodyPr anchor="ctr"/>
          <a:lstStyle>
            <a:lvl1pPr algn="ctr">
              <a:spcBef>
                <a:spcPts val="2250"/>
              </a:spcBef>
              <a:defRPr sz="2400" b="1"/>
            </a:lvl1pPr>
            <a:lvl2pPr marL="369527" indent="-367145" algn="ctr">
              <a:spcBef>
                <a:spcPts val="2250"/>
              </a:spcBef>
              <a:defRPr sz="2400" b="1"/>
            </a:lvl2pPr>
            <a:lvl3pPr marL="672465" indent="-415290" algn="ctr">
              <a:spcBef>
                <a:spcPts val="2250"/>
              </a:spcBef>
              <a:defRPr sz="2400" b="1"/>
            </a:lvl3pPr>
            <a:lvl4pPr marL="930591" indent="-411479" algn="ctr">
              <a:spcBef>
                <a:spcPts val="2250"/>
              </a:spcBef>
              <a:defRPr sz="2400" b="1"/>
            </a:lvl4pPr>
            <a:lvl5pPr marL="2287587" indent="-473075" algn="ctr">
              <a:spcBef>
                <a:spcPts val="2250"/>
              </a:spcBef>
              <a:defRPr sz="2400" b="1"/>
            </a:lvl5pPr>
          </a:lstStyle>
          <a:p>
            <a:r>
              <a:t>1 рівень тексту</a:t>
            </a:r>
          </a:p>
          <a:p>
            <a:pPr lvl="1"/>
            <a:r>
              <a:t>2 рівень тексту</a:t>
            </a:r>
          </a:p>
          <a:p>
            <a:pPr lvl="2"/>
            <a:r>
              <a:t>3 рівень тексту</a:t>
            </a:r>
          </a:p>
          <a:p>
            <a:pPr lvl="3"/>
            <a:r>
              <a:t>4 рівень тексту</a:t>
            </a:r>
          </a:p>
          <a:p>
            <a:pPr lvl="4"/>
            <a:r>
              <a:t>5 рівень тексту</a:t>
            </a:r>
          </a:p>
        </p:txBody>
      </p:sp>
      <p:sp>
        <p:nvSpPr>
          <p:cNvPr id="54" name="Shape 54"/>
          <p:cNvSpPr>
            <a:spLocks noGrp="1"/>
          </p:cNvSpPr>
          <p:nvPr>
            <p:ph type="sldNum" sz="quarter" idx="2"/>
          </p:nvPr>
        </p:nvSpPr>
        <p:spPr>
          <a:xfrm>
            <a:off x="12613318" y="9349862"/>
            <a:ext cx="493082" cy="369330"/>
          </a:xfrm>
          <a:prstGeom prst="rect">
            <a:avLst/>
          </a:prstGeom>
          <a:effectLst/>
        </p:spPr>
        <p:txBody>
          <a:bodyPr lIns="45719" tIns="45719" rIns="45719" bIns="45719" anchor="ctr"/>
          <a:lstStyle>
            <a:lvl1pPr algn="r">
              <a:defRPr sz="1800"/>
            </a:lvl1pPr>
          </a:lstStyle>
          <a:p>
            <a:fld id="{86CB4B4D-7CA3-9044-876B-883B54F8677D}" type="slidenum">
              <a:t>‹#›</a:t>
            </a:fld>
            <a:endParaRPr/>
          </a:p>
        </p:txBody>
      </p:sp>
    </p:spTree>
    <p:extLst>
      <p:ext uri="{BB962C8B-B14F-4D97-AF65-F5344CB8AC3E}">
        <p14:creationId xmlns:p14="http://schemas.microsoft.com/office/powerpoint/2010/main" val="9730982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1"/>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1"/>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Basic Text slide">
    <p:spTree>
      <p:nvGrpSpPr>
        <p:cNvPr id="1" name=""/>
        <p:cNvGrpSpPr/>
        <p:nvPr/>
      </p:nvGrpSpPr>
      <p:grpSpPr>
        <a:xfrm>
          <a:off x="0" y="0"/>
          <a:ext cx="0" cy="0"/>
          <a:chOff x="0" y="0"/>
          <a:chExt cx="0" cy="0"/>
        </a:xfrm>
      </p:grpSpPr>
      <p:sp>
        <p:nvSpPr>
          <p:cNvPr id="61" name="Shape 61"/>
          <p:cNvSpPr>
            <a:spLocks noGrp="1"/>
          </p:cNvSpPr>
          <p:nvPr>
            <p:ph type="sldNum" sz="quarter" idx="2"/>
          </p:nvPr>
        </p:nvSpPr>
        <p:spPr>
          <a:prstGeom prst="rect">
            <a:avLst/>
          </a:prstGeom>
        </p:spPr>
        <p:txBody>
          <a:bodyPr/>
          <a:lstStyle/>
          <a:p>
            <a:fld id="{86CB4B4D-7CA3-9044-876B-883B54F8677D}" type="slidenum">
              <a:t>‹#›</a:t>
            </a:fld>
            <a:endParaRPr/>
          </a:p>
        </p:txBody>
      </p:sp>
      <p:sp>
        <p:nvSpPr>
          <p:cNvPr id="62" name="Shape 62"/>
          <p:cNvSpPr>
            <a:spLocks noGrp="1"/>
          </p:cNvSpPr>
          <p:nvPr>
            <p:ph type="body" sz="half" idx="1"/>
          </p:nvPr>
        </p:nvSpPr>
        <p:spPr>
          <a:xfrm>
            <a:off x="786383" y="1728216"/>
            <a:ext cx="8028435" cy="7708394"/>
          </a:xfrm>
          <a:prstGeom prst="rect">
            <a:avLst/>
          </a:prstGeom>
        </p:spPr>
        <p:txBody>
          <a:bodyPr/>
          <a:lstStyle>
            <a:lvl3pPr marL="514350" indent="-257174">
              <a:buSzTx/>
              <a:buNone/>
            </a:lvl3pPr>
          </a:lstStyle>
          <a:p>
            <a:r>
              <a:t>1 рівень тексту</a:t>
            </a:r>
          </a:p>
          <a:p>
            <a:pPr lvl="1"/>
            <a:r>
              <a:t>2 рівень тексту</a:t>
            </a:r>
          </a:p>
          <a:p>
            <a:pPr lvl="2"/>
            <a:r>
              <a:t>3 рівень тексту</a:t>
            </a:r>
          </a:p>
          <a:p>
            <a:pPr lvl="3"/>
            <a:r>
              <a:t>4 рівень тексту</a:t>
            </a:r>
          </a:p>
          <a:p>
            <a:pPr lvl="4"/>
            <a:r>
              <a:t>5 рівень тексту</a:t>
            </a:r>
          </a:p>
        </p:txBody>
      </p:sp>
      <p:sp>
        <p:nvSpPr>
          <p:cNvPr id="63" name="Shape 63"/>
          <p:cNvSpPr>
            <a:spLocks noGrp="1"/>
          </p:cNvSpPr>
          <p:nvPr>
            <p:ph type="body" sz="half" idx="13"/>
          </p:nvPr>
        </p:nvSpPr>
        <p:spPr>
          <a:xfrm>
            <a:off x="9473183" y="1728215"/>
            <a:ext cx="8028435" cy="7708395"/>
          </a:xfrm>
          <a:prstGeom prst="rect">
            <a:avLst/>
          </a:prstGeom>
        </p:spPr>
        <p:txBody>
          <a:bodyPr/>
          <a:lstStyle/>
          <a:p>
            <a:endParaRPr/>
          </a:p>
        </p:txBody>
      </p:sp>
      <p:sp>
        <p:nvSpPr>
          <p:cNvPr id="64" name="Shape 64"/>
          <p:cNvSpPr>
            <a:spLocks noGrp="1"/>
          </p:cNvSpPr>
          <p:nvPr>
            <p:ph type="body" sz="quarter" idx="14"/>
          </p:nvPr>
        </p:nvSpPr>
        <p:spPr>
          <a:xfrm>
            <a:off x="786383" y="384047"/>
            <a:ext cx="16696947" cy="781815"/>
          </a:xfrm>
          <a:prstGeom prst="rect">
            <a:avLst/>
          </a:prstGeom>
          <a:solidFill>
            <a:schemeClr val="accent3">
              <a:lumOff val="44000"/>
            </a:schemeClr>
          </a:solidFill>
        </p:spPr>
        <p:txBody>
          <a:bodyPr anchor="b"/>
          <a:lstStyle>
            <a:lvl1pPr>
              <a:spcBef>
                <a:spcPts val="2250"/>
              </a:spcBef>
              <a:defRPr sz="1600" b="1"/>
            </a:lvl1pPr>
          </a:lstStyle>
          <a:p>
            <a:pPr>
              <a:spcBef>
                <a:spcPts val="1500"/>
              </a:spcBef>
              <a:defRPr sz="1600" b="1"/>
            </a:pPr>
            <a:endParaRPr/>
          </a:p>
        </p:txBody>
      </p:sp>
    </p:spTree>
    <p:extLst>
      <p:ext uri="{BB962C8B-B14F-4D97-AF65-F5344CB8AC3E}">
        <p14:creationId xmlns:p14="http://schemas.microsoft.com/office/powerpoint/2010/main" val="1234017406"/>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ext Slide with Kicker">
    <p:spTree>
      <p:nvGrpSpPr>
        <p:cNvPr id="1" name=""/>
        <p:cNvGrpSpPr/>
        <p:nvPr/>
      </p:nvGrpSpPr>
      <p:grpSpPr>
        <a:xfrm>
          <a:off x="0" y="0"/>
          <a:ext cx="0" cy="0"/>
          <a:chOff x="0" y="0"/>
          <a:chExt cx="0" cy="0"/>
        </a:xfrm>
      </p:grpSpPr>
      <p:sp>
        <p:nvSpPr>
          <p:cNvPr id="71" name="Shape 71"/>
          <p:cNvSpPr>
            <a:spLocks noGrp="1"/>
          </p:cNvSpPr>
          <p:nvPr>
            <p:ph type="sldNum" sz="quarter" idx="2"/>
          </p:nvPr>
        </p:nvSpPr>
        <p:spPr>
          <a:prstGeom prst="rect">
            <a:avLst/>
          </a:prstGeom>
        </p:spPr>
        <p:txBody>
          <a:bodyPr/>
          <a:lstStyle/>
          <a:p>
            <a:fld id="{86CB4B4D-7CA3-9044-876B-883B54F8677D}" type="slidenum">
              <a:t>‹#›</a:t>
            </a:fld>
            <a:endParaRPr/>
          </a:p>
        </p:txBody>
      </p:sp>
      <p:sp>
        <p:nvSpPr>
          <p:cNvPr id="72" name="Shape 72"/>
          <p:cNvSpPr>
            <a:spLocks noGrp="1"/>
          </p:cNvSpPr>
          <p:nvPr>
            <p:ph type="body" sz="half" idx="1"/>
          </p:nvPr>
        </p:nvSpPr>
        <p:spPr>
          <a:xfrm>
            <a:off x="786383" y="1728216"/>
            <a:ext cx="8028435" cy="7708394"/>
          </a:xfrm>
          <a:prstGeom prst="rect">
            <a:avLst/>
          </a:prstGeom>
        </p:spPr>
        <p:txBody>
          <a:bodyPr/>
          <a:lstStyle/>
          <a:p>
            <a:r>
              <a:t>1 рівень тексту</a:t>
            </a:r>
          </a:p>
          <a:p>
            <a:pPr lvl="1"/>
            <a:r>
              <a:t>2 рівень тексту</a:t>
            </a:r>
          </a:p>
          <a:p>
            <a:pPr lvl="2"/>
            <a:r>
              <a:t>3 рівень тексту</a:t>
            </a:r>
          </a:p>
          <a:p>
            <a:pPr lvl="3"/>
            <a:r>
              <a:t>4 рівень тексту</a:t>
            </a:r>
          </a:p>
          <a:p>
            <a:pPr lvl="4"/>
            <a:r>
              <a:t>5 рівень тексту</a:t>
            </a:r>
          </a:p>
        </p:txBody>
      </p:sp>
      <p:sp>
        <p:nvSpPr>
          <p:cNvPr id="73" name="Shape 73"/>
          <p:cNvSpPr>
            <a:spLocks noGrp="1"/>
          </p:cNvSpPr>
          <p:nvPr>
            <p:ph type="body" sz="half" idx="13"/>
          </p:nvPr>
        </p:nvSpPr>
        <p:spPr>
          <a:xfrm>
            <a:off x="9473183" y="1728215"/>
            <a:ext cx="8028435" cy="7708395"/>
          </a:xfrm>
          <a:prstGeom prst="rect">
            <a:avLst/>
          </a:prstGeom>
        </p:spPr>
        <p:txBody>
          <a:bodyPr/>
          <a:lstStyle/>
          <a:p>
            <a:endParaRPr/>
          </a:p>
        </p:txBody>
      </p:sp>
      <p:sp>
        <p:nvSpPr>
          <p:cNvPr id="74" name="Shape 74"/>
          <p:cNvSpPr>
            <a:spLocks noGrp="1"/>
          </p:cNvSpPr>
          <p:nvPr>
            <p:ph type="body" sz="quarter" idx="14"/>
          </p:nvPr>
        </p:nvSpPr>
        <p:spPr>
          <a:xfrm>
            <a:off x="786383" y="384047"/>
            <a:ext cx="16696947" cy="781815"/>
          </a:xfrm>
          <a:prstGeom prst="rect">
            <a:avLst/>
          </a:prstGeom>
          <a:solidFill>
            <a:schemeClr val="accent3">
              <a:lumOff val="44000"/>
            </a:schemeClr>
          </a:solidFill>
        </p:spPr>
        <p:txBody>
          <a:bodyPr anchor="b"/>
          <a:lstStyle>
            <a:lvl1pPr>
              <a:spcBef>
                <a:spcPts val="2250"/>
              </a:spcBef>
              <a:defRPr sz="1600" b="1"/>
            </a:lvl1pPr>
          </a:lstStyle>
          <a:p>
            <a:pPr>
              <a:spcBef>
                <a:spcPts val="1500"/>
              </a:spcBef>
              <a:defRPr sz="1600" b="1"/>
            </a:pPr>
            <a:endParaRPr/>
          </a:p>
        </p:txBody>
      </p:sp>
    </p:spTree>
    <p:extLst>
      <p:ext uri="{BB962C8B-B14F-4D97-AF65-F5344CB8AC3E}">
        <p14:creationId xmlns:p14="http://schemas.microsoft.com/office/powerpoint/2010/main" val="1851029390"/>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Single Column Text slide">
    <p:spTree>
      <p:nvGrpSpPr>
        <p:cNvPr id="1" name=""/>
        <p:cNvGrpSpPr/>
        <p:nvPr/>
      </p:nvGrpSpPr>
      <p:grpSpPr>
        <a:xfrm>
          <a:off x="0" y="0"/>
          <a:ext cx="0" cy="0"/>
          <a:chOff x="0" y="0"/>
          <a:chExt cx="0" cy="0"/>
        </a:xfrm>
      </p:grpSpPr>
      <p:sp>
        <p:nvSpPr>
          <p:cNvPr id="81" name="Shape 81"/>
          <p:cNvSpPr>
            <a:spLocks noGrp="1"/>
          </p:cNvSpPr>
          <p:nvPr>
            <p:ph type="sldNum" sz="quarter" idx="2"/>
          </p:nvPr>
        </p:nvSpPr>
        <p:spPr>
          <a:prstGeom prst="rect">
            <a:avLst/>
          </a:prstGeom>
        </p:spPr>
        <p:txBody>
          <a:bodyPr/>
          <a:lstStyle/>
          <a:p>
            <a:fld id="{86CB4B4D-7CA3-9044-876B-883B54F8677D}" type="slidenum">
              <a:t>‹#›</a:t>
            </a:fld>
            <a:endParaRPr/>
          </a:p>
        </p:txBody>
      </p:sp>
      <p:sp>
        <p:nvSpPr>
          <p:cNvPr id="82" name="Shape 82"/>
          <p:cNvSpPr>
            <a:spLocks noGrp="1"/>
          </p:cNvSpPr>
          <p:nvPr>
            <p:ph type="body" idx="1"/>
          </p:nvPr>
        </p:nvSpPr>
        <p:spPr>
          <a:prstGeom prst="rect">
            <a:avLst/>
          </a:prstGeom>
        </p:spPr>
        <p:txBody>
          <a:bodyPr/>
          <a:lstStyle/>
          <a:p>
            <a:r>
              <a:t>1 рівень тексту</a:t>
            </a:r>
          </a:p>
          <a:p>
            <a:pPr lvl="1"/>
            <a:r>
              <a:t>2 рівень тексту</a:t>
            </a:r>
          </a:p>
          <a:p>
            <a:pPr lvl="2"/>
            <a:r>
              <a:t>3 рівень тексту</a:t>
            </a:r>
          </a:p>
          <a:p>
            <a:pPr lvl="3"/>
            <a:r>
              <a:t>4 рівень тексту</a:t>
            </a:r>
          </a:p>
          <a:p>
            <a:pPr lvl="4"/>
            <a:r>
              <a:t>5 рівень тексту</a:t>
            </a:r>
          </a:p>
        </p:txBody>
      </p:sp>
      <p:sp>
        <p:nvSpPr>
          <p:cNvPr id="83" name="Shape 83"/>
          <p:cNvSpPr>
            <a:spLocks noGrp="1"/>
          </p:cNvSpPr>
          <p:nvPr>
            <p:ph type="body" sz="quarter" idx="13"/>
          </p:nvPr>
        </p:nvSpPr>
        <p:spPr>
          <a:xfrm>
            <a:off x="786383" y="384047"/>
            <a:ext cx="16696947" cy="781815"/>
          </a:xfrm>
          <a:prstGeom prst="rect">
            <a:avLst/>
          </a:prstGeom>
          <a:solidFill>
            <a:schemeClr val="accent3">
              <a:lumOff val="44000"/>
            </a:schemeClr>
          </a:solidFill>
        </p:spPr>
        <p:txBody>
          <a:bodyPr anchor="b"/>
          <a:lstStyle>
            <a:lvl1pPr>
              <a:spcBef>
                <a:spcPts val="2250"/>
              </a:spcBef>
              <a:defRPr sz="1600" b="1"/>
            </a:lvl1pPr>
          </a:lstStyle>
          <a:p>
            <a:pPr>
              <a:spcBef>
                <a:spcPts val="1500"/>
              </a:spcBef>
              <a:defRPr sz="1600" b="1"/>
            </a:pPr>
            <a:endParaRPr/>
          </a:p>
        </p:txBody>
      </p:sp>
    </p:spTree>
    <p:extLst>
      <p:ext uri="{BB962C8B-B14F-4D97-AF65-F5344CB8AC3E}">
        <p14:creationId xmlns:p14="http://schemas.microsoft.com/office/powerpoint/2010/main" val="4213081567"/>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ext boxes with paragraph, dash, &amp; bullets">
    <p:spTree>
      <p:nvGrpSpPr>
        <p:cNvPr id="1" name=""/>
        <p:cNvGrpSpPr/>
        <p:nvPr/>
      </p:nvGrpSpPr>
      <p:grpSpPr>
        <a:xfrm>
          <a:off x="0" y="0"/>
          <a:ext cx="0" cy="0"/>
          <a:chOff x="0" y="0"/>
          <a:chExt cx="0" cy="0"/>
        </a:xfrm>
      </p:grpSpPr>
      <p:sp>
        <p:nvSpPr>
          <p:cNvPr id="90" name="Shape 90"/>
          <p:cNvSpPr>
            <a:spLocks noGrp="1"/>
          </p:cNvSpPr>
          <p:nvPr>
            <p:ph type="sldNum" sz="quarter" idx="2"/>
          </p:nvPr>
        </p:nvSpPr>
        <p:spPr>
          <a:prstGeom prst="rect">
            <a:avLst/>
          </a:prstGeom>
        </p:spPr>
        <p:txBody>
          <a:bodyPr/>
          <a:lstStyle/>
          <a:p>
            <a:fld id="{86CB4B4D-7CA3-9044-876B-883B54F8677D}" type="slidenum">
              <a:t>‹#›</a:t>
            </a:fld>
            <a:endParaRPr/>
          </a:p>
        </p:txBody>
      </p:sp>
      <p:sp>
        <p:nvSpPr>
          <p:cNvPr id="91" name="Shape 91"/>
          <p:cNvSpPr>
            <a:spLocks noGrp="1"/>
          </p:cNvSpPr>
          <p:nvPr>
            <p:ph type="title"/>
          </p:nvPr>
        </p:nvSpPr>
        <p:spPr>
          <a:xfrm>
            <a:off x="803276" y="771527"/>
            <a:ext cx="16690977" cy="388146"/>
          </a:xfrm>
          <a:prstGeom prst="rect">
            <a:avLst/>
          </a:prstGeom>
        </p:spPr>
        <p:txBody>
          <a:bodyPr>
            <a:normAutofit/>
          </a:bodyPr>
          <a:lstStyle/>
          <a:p>
            <a:r>
              <a:t>Текст назви</a:t>
            </a:r>
          </a:p>
        </p:txBody>
      </p:sp>
      <p:sp>
        <p:nvSpPr>
          <p:cNvPr id="92" name="Shape 92"/>
          <p:cNvSpPr>
            <a:spLocks noGrp="1"/>
          </p:cNvSpPr>
          <p:nvPr>
            <p:ph type="body" sz="half" idx="1"/>
          </p:nvPr>
        </p:nvSpPr>
        <p:spPr>
          <a:xfrm>
            <a:off x="9473183" y="2098549"/>
            <a:ext cx="8028435" cy="7338062"/>
          </a:xfrm>
          <a:prstGeom prst="rect">
            <a:avLst/>
          </a:prstGeom>
        </p:spPr>
        <p:txBody>
          <a:bodyPr/>
          <a:lstStyle/>
          <a:p>
            <a:r>
              <a:t>1 рівень тексту</a:t>
            </a:r>
          </a:p>
          <a:p>
            <a:pPr lvl="1"/>
            <a:r>
              <a:t>2 рівень тексту</a:t>
            </a:r>
          </a:p>
          <a:p>
            <a:pPr lvl="2"/>
            <a:r>
              <a:t>3 рівень тексту</a:t>
            </a:r>
          </a:p>
          <a:p>
            <a:pPr lvl="3"/>
            <a:r>
              <a:t>4 рівень тексту</a:t>
            </a:r>
          </a:p>
          <a:p>
            <a:pPr lvl="4"/>
            <a:r>
              <a:t>5 рівень тексту</a:t>
            </a:r>
          </a:p>
        </p:txBody>
      </p:sp>
      <p:sp>
        <p:nvSpPr>
          <p:cNvPr id="93" name="Shape 93"/>
          <p:cNvSpPr>
            <a:spLocks noGrp="1"/>
          </p:cNvSpPr>
          <p:nvPr>
            <p:ph type="body" sz="half" idx="13"/>
          </p:nvPr>
        </p:nvSpPr>
        <p:spPr>
          <a:xfrm>
            <a:off x="786383" y="2098547"/>
            <a:ext cx="8028435" cy="7338063"/>
          </a:xfrm>
          <a:prstGeom prst="rect">
            <a:avLst/>
          </a:prstGeom>
        </p:spPr>
        <p:txBody>
          <a:bodyPr/>
          <a:lstStyle/>
          <a:p>
            <a:endParaRPr/>
          </a:p>
        </p:txBody>
      </p:sp>
    </p:spTree>
    <p:extLst>
      <p:ext uri="{BB962C8B-B14F-4D97-AF65-F5344CB8AC3E}">
        <p14:creationId xmlns:p14="http://schemas.microsoft.com/office/powerpoint/2010/main" val="2910863427"/>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ext boxes - 3x1">
    <p:spTree>
      <p:nvGrpSpPr>
        <p:cNvPr id="1" name=""/>
        <p:cNvGrpSpPr/>
        <p:nvPr/>
      </p:nvGrpSpPr>
      <p:grpSpPr>
        <a:xfrm>
          <a:off x="0" y="0"/>
          <a:ext cx="0" cy="0"/>
          <a:chOff x="0" y="0"/>
          <a:chExt cx="0" cy="0"/>
        </a:xfrm>
      </p:grpSpPr>
      <p:sp>
        <p:nvSpPr>
          <p:cNvPr id="100" name="Shape 100"/>
          <p:cNvSpPr>
            <a:spLocks noGrp="1"/>
          </p:cNvSpPr>
          <p:nvPr>
            <p:ph type="sldNum" sz="quarter" idx="2"/>
          </p:nvPr>
        </p:nvSpPr>
        <p:spPr>
          <a:xfrm>
            <a:off x="8959656" y="9959268"/>
            <a:ext cx="368691" cy="253916"/>
          </a:xfrm>
          <a:prstGeom prst="rect">
            <a:avLst/>
          </a:prstGeom>
        </p:spPr>
        <p:txBody>
          <a:bodyPr/>
          <a:lstStyle/>
          <a:p>
            <a:fld id="{86CB4B4D-7CA3-9044-876B-883B54F8677D}" type="slidenum">
              <a:t>‹#›</a:t>
            </a:fld>
            <a:endParaRPr/>
          </a:p>
        </p:txBody>
      </p:sp>
      <p:sp>
        <p:nvSpPr>
          <p:cNvPr id="101" name="Shape 101"/>
          <p:cNvSpPr>
            <a:spLocks noGrp="1"/>
          </p:cNvSpPr>
          <p:nvPr>
            <p:ph type="title"/>
          </p:nvPr>
        </p:nvSpPr>
        <p:spPr>
          <a:xfrm>
            <a:off x="803276" y="771527"/>
            <a:ext cx="16690977" cy="388146"/>
          </a:xfrm>
          <a:prstGeom prst="rect">
            <a:avLst/>
          </a:prstGeom>
        </p:spPr>
        <p:txBody>
          <a:bodyPr>
            <a:normAutofit/>
          </a:bodyPr>
          <a:lstStyle/>
          <a:p>
            <a:r>
              <a:t>Click to edit Master title style</a:t>
            </a:r>
          </a:p>
        </p:txBody>
      </p:sp>
      <p:sp>
        <p:nvSpPr>
          <p:cNvPr id="102" name="Shape 102"/>
          <p:cNvSpPr>
            <a:spLocks noGrp="1"/>
          </p:cNvSpPr>
          <p:nvPr>
            <p:ph type="body" sz="half" idx="1"/>
          </p:nvPr>
        </p:nvSpPr>
        <p:spPr>
          <a:xfrm>
            <a:off x="6510529" y="2098549"/>
            <a:ext cx="5212082" cy="7338062"/>
          </a:xfrm>
          <a:prstGeom prst="rect">
            <a:avLst/>
          </a:prstGeom>
        </p:spPr>
        <p:txBody>
          <a:bodyPr/>
          <a:lstStyle/>
          <a:p>
            <a:r>
              <a:t>Click to edit</a:t>
            </a:r>
          </a:p>
        </p:txBody>
      </p:sp>
      <p:sp>
        <p:nvSpPr>
          <p:cNvPr id="103" name="Shape 103"/>
          <p:cNvSpPr>
            <a:spLocks noGrp="1"/>
          </p:cNvSpPr>
          <p:nvPr>
            <p:ph type="body" sz="half" idx="13"/>
          </p:nvPr>
        </p:nvSpPr>
        <p:spPr>
          <a:xfrm>
            <a:off x="786383" y="2098547"/>
            <a:ext cx="5212083" cy="7338063"/>
          </a:xfrm>
          <a:prstGeom prst="rect">
            <a:avLst/>
          </a:prstGeom>
        </p:spPr>
        <p:txBody>
          <a:bodyPr/>
          <a:lstStyle/>
          <a:p>
            <a:endParaRPr/>
          </a:p>
        </p:txBody>
      </p:sp>
      <p:sp>
        <p:nvSpPr>
          <p:cNvPr id="104" name="Shape 104"/>
          <p:cNvSpPr>
            <a:spLocks noGrp="1"/>
          </p:cNvSpPr>
          <p:nvPr>
            <p:ph type="body" sz="half" idx="14"/>
          </p:nvPr>
        </p:nvSpPr>
        <p:spPr>
          <a:xfrm>
            <a:off x="12252961" y="2098547"/>
            <a:ext cx="5212082" cy="7338063"/>
          </a:xfrm>
          <a:prstGeom prst="rect">
            <a:avLst/>
          </a:prstGeom>
        </p:spPr>
        <p:txBody>
          <a:bodyPr/>
          <a:lstStyle/>
          <a:p>
            <a:endParaRPr/>
          </a:p>
        </p:txBody>
      </p:sp>
    </p:spTree>
    <p:extLst>
      <p:ext uri="{BB962C8B-B14F-4D97-AF65-F5344CB8AC3E}">
        <p14:creationId xmlns:p14="http://schemas.microsoft.com/office/powerpoint/2010/main" val="22298474"/>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ext boxes - 2x2">
    <p:spTree>
      <p:nvGrpSpPr>
        <p:cNvPr id="1" name=""/>
        <p:cNvGrpSpPr/>
        <p:nvPr/>
      </p:nvGrpSpPr>
      <p:grpSpPr>
        <a:xfrm>
          <a:off x="0" y="0"/>
          <a:ext cx="0" cy="0"/>
          <a:chOff x="0" y="0"/>
          <a:chExt cx="0" cy="0"/>
        </a:xfrm>
      </p:grpSpPr>
      <p:sp>
        <p:nvSpPr>
          <p:cNvPr id="111" name="Shape 111"/>
          <p:cNvSpPr>
            <a:spLocks noGrp="1"/>
          </p:cNvSpPr>
          <p:nvPr>
            <p:ph type="sldNum" sz="quarter" idx="2"/>
          </p:nvPr>
        </p:nvSpPr>
        <p:spPr>
          <a:prstGeom prst="rect">
            <a:avLst/>
          </a:prstGeom>
        </p:spPr>
        <p:txBody>
          <a:bodyPr/>
          <a:lstStyle/>
          <a:p>
            <a:fld id="{86CB4B4D-7CA3-9044-876B-883B54F8677D}" type="slidenum">
              <a:t>‹#›</a:t>
            </a:fld>
            <a:endParaRPr/>
          </a:p>
        </p:txBody>
      </p:sp>
      <p:sp>
        <p:nvSpPr>
          <p:cNvPr id="112" name="Shape 112"/>
          <p:cNvSpPr>
            <a:spLocks noGrp="1"/>
          </p:cNvSpPr>
          <p:nvPr>
            <p:ph type="title"/>
          </p:nvPr>
        </p:nvSpPr>
        <p:spPr>
          <a:xfrm>
            <a:off x="803276" y="771527"/>
            <a:ext cx="16690977" cy="388146"/>
          </a:xfrm>
          <a:prstGeom prst="rect">
            <a:avLst/>
          </a:prstGeom>
        </p:spPr>
        <p:txBody>
          <a:bodyPr>
            <a:normAutofit/>
          </a:bodyPr>
          <a:lstStyle/>
          <a:p>
            <a:r>
              <a:t>Текст назви</a:t>
            </a:r>
          </a:p>
        </p:txBody>
      </p:sp>
      <p:sp>
        <p:nvSpPr>
          <p:cNvPr id="113" name="Shape 113"/>
          <p:cNvSpPr>
            <a:spLocks noGrp="1"/>
          </p:cNvSpPr>
          <p:nvPr>
            <p:ph type="body" sz="quarter" idx="1"/>
          </p:nvPr>
        </p:nvSpPr>
        <p:spPr>
          <a:xfrm>
            <a:off x="786383" y="2098549"/>
            <a:ext cx="8028435" cy="3086102"/>
          </a:xfrm>
          <a:prstGeom prst="rect">
            <a:avLst/>
          </a:prstGeom>
        </p:spPr>
        <p:txBody>
          <a:bodyPr/>
          <a:lstStyle>
            <a:lvl1pPr marL="0" indent="0">
              <a:lnSpc>
                <a:spcPct val="95000"/>
              </a:lnSpc>
              <a:spcBef>
                <a:spcPts val="0"/>
              </a:spcBef>
            </a:lvl1pPr>
            <a:lvl2pPr>
              <a:lnSpc>
                <a:spcPct val="95000"/>
              </a:lnSpc>
              <a:spcBef>
                <a:spcPts val="0"/>
              </a:spcBef>
            </a:lvl2pPr>
            <a:lvl3pPr>
              <a:lnSpc>
                <a:spcPct val="95000"/>
              </a:lnSpc>
              <a:spcBef>
                <a:spcPts val="0"/>
              </a:spcBef>
            </a:lvl3pPr>
            <a:lvl4pPr>
              <a:lnSpc>
                <a:spcPct val="95000"/>
              </a:lnSpc>
              <a:spcBef>
                <a:spcPts val="0"/>
              </a:spcBef>
            </a:lvl4pPr>
            <a:lvl5pPr>
              <a:lnSpc>
                <a:spcPct val="95000"/>
              </a:lnSpc>
              <a:spcBef>
                <a:spcPts val="0"/>
              </a:spcBef>
            </a:lvl5pPr>
          </a:lstStyle>
          <a:p>
            <a:r>
              <a:t>1 рівень тексту</a:t>
            </a:r>
          </a:p>
          <a:p>
            <a:pPr lvl="1"/>
            <a:r>
              <a:t>2 рівень тексту</a:t>
            </a:r>
          </a:p>
          <a:p>
            <a:pPr lvl="2"/>
            <a:r>
              <a:t>3 рівень тексту</a:t>
            </a:r>
          </a:p>
          <a:p>
            <a:pPr lvl="3"/>
            <a:r>
              <a:t>4 рівень тексту</a:t>
            </a:r>
          </a:p>
          <a:p>
            <a:pPr lvl="4"/>
            <a:r>
              <a:t>5 рівень тексту</a:t>
            </a:r>
          </a:p>
        </p:txBody>
      </p:sp>
      <p:sp>
        <p:nvSpPr>
          <p:cNvPr id="114" name="Shape 114"/>
          <p:cNvSpPr>
            <a:spLocks noGrp="1"/>
          </p:cNvSpPr>
          <p:nvPr>
            <p:ph type="body" sz="quarter" idx="13"/>
          </p:nvPr>
        </p:nvSpPr>
        <p:spPr>
          <a:xfrm>
            <a:off x="9473183" y="2098549"/>
            <a:ext cx="8028435" cy="3086102"/>
          </a:xfrm>
          <a:prstGeom prst="rect">
            <a:avLst/>
          </a:prstGeom>
        </p:spPr>
        <p:txBody>
          <a:bodyPr/>
          <a:lstStyle>
            <a:lvl1pPr marL="0" indent="0">
              <a:lnSpc>
                <a:spcPct val="95000"/>
              </a:lnSpc>
              <a:spcBef>
                <a:spcPts val="0"/>
              </a:spcBef>
              <a:defRPr/>
            </a:lvl1pPr>
          </a:lstStyle>
          <a:p>
            <a:pPr marL="0" indent="0">
              <a:lnSpc>
                <a:spcPct val="95000"/>
              </a:lnSpc>
              <a:spcBef>
                <a:spcPts val="0"/>
              </a:spcBef>
            </a:pPr>
            <a:endParaRPr/>
          </a:p>
        </p:txBody>
      </p:sp>
      <p:sp>
        <p:nvSpPr>
          <p:cNvPr id="115" name="Shape 115"/>
          <p:cNvSpPr>
            <a:spLocks noGrp="1"/>
          </p:cNvSpPr>
          <p:nvPr>
            <p:ph type="body" sz="quarter" idx="14"/>
          </p:nvPr>
        </p:nvSpPr>
        <p:spPr>
          <a:xfrm>
            <a:off x="786383" y="6062471"/>
            <a:ext cx="8010147" cy="3086102"/>
          </a:xfrm>
          <a:prstGeom prst="rect">
            <a:avLst/>
          </a:prstGeom>
        </p:spPr>
        <p:txBody>
          <a:bodyPr/>
          <a:lstStyle>
            <a:lvl1pPr marL="0" indent="0">
              <a:lnSpc>
                <a:spcPct val="95000"/>
              </a:lnSpc>
              <a:spcBef>
                <a:spcPts val="0"/>
              </a:spcBef>
              <a:defRPr/>
            </a:lvl1pPr>
          </a:lstStyle>
          <a:p>
            <a:pPr marL="0" indent="0">
              <a:lnSpc>
                <a:spcPct val="95000"/>
              </a:lnSpc>
              <a:spcBef>
                <a:spcPts val="0"/>
              </a:spcBef>
            </a:pPr>
            <a:endParaRPr/>
          </a:p>
        </p:txBody>
      </p:sp>
      <p:sp>
        <p:nvSpPr>
          <p:cNvPr id="116" name="Shape 116"/>
          <p:cNvSpPr>
            <a:spLocks noGrp="1"/>
          </p:cNvSpPr>
          <p:nvPr>
            <p:ph type="body" sz="quarter" idx="15"/>
          </p:nvPr>
        </p:nvSpPr>
        <p:spPr>
          <a:xfrm>
            <a:off x="9473183" y="6062471"/>
            <a:ext cx="8010147" cy="3086102"/>
          </a:xfrm>
          <a:prstGeom prst="rect">
            <a:avLst/>
          </a:prstGeom>
        </p:spPr>
        <p:txBody>
          <a:bodyPr/>
          <a:lstStyle>
            <a:lvl1pPr marL="0" indent="0">
              <a:lnSpc>
                <a:spcPct val="95000"/>
              </a:lnSpc>
              <a:spcBef>
                <a:spcPts val="0"/>
              </a:spcBef>
              <a:defRPr/>
            </a:lvl1pPr>
          </a:lstStyle>
          <a:p>
            <a:pPr marL="0" indent="0">
              <a:lnSpc>
                <a:spcPct val="95000"/>
              </a:lnSpc>
              <a:spcBef>
                <a:spcPts val="0"/>
              </a:spcBef>
            </a:pPr>
            <a:endParaRPr/>
          </a:p>
        </p:txBody>
      </p:sp>
    </p:spTree>
    <p:extLst>
      <p:ext uri="{BB962C8B-B14F-4D97-AF65-F5344CB8AC3E}">
        <p14:creationId xmlns:p14="http://schemas.microsoft.com/office/powerpoint/2010/main" val="3410012703"/>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ext boxes - 3x2">
    <p:spTree>
      <p:nvGrpSpPr>
        <p:cNvPr id="1" name=""/>
        <p:cNvGrpSpPr/>
        <p:nvPr/>
      </p:nvGrpSpPr>
      <p:grpSpPr>
        <a:xfrm>
          <a:off x="0" y="0"/>
          <a:ext cx="0" cy="0"/>
          <a:chOff x="0" y="0"/>
          <a:chExt cx="0" cy="0"/>
        </a:xfrm>
      </p:grpSpPr>
      <p:sp>
        <p:nvSpPr>
          <p:cNvPr id="123" name="Shape 123"/>
          <p:cNvSpPr>
            <a:spLocks noGrp="1"/>
          </p:cNvSpPr>
          <p:nvPr>
            <p:ph type="sldNum" sz="quarter" idx="2"/>
          </p:nvPr>
        </p:nvSpPr>
        <p:spPr>
          <a:prstGeom prst="rect">
            <a:avLst/>
          </a:prstGeom>
        </p:spPr>
        <p:txBody>
          <a:bodyPr/>
          <a:lstStyle/>
          <a:p>
            <a:fld id="{86CB4B4D-7CA3-9044-876B-883B54F8677D}" type="slidenum">
              <a:t>‹#›</a:t>
            </a:fld>
            <a:endParaRPr/>
          </a:p>
        </p:txBody>
      </p:sp>
      <p:sp>
        <p:nvSpPr>
          <p:cNvPr id="124" name="Shape 124"/>
          <p:cNvSpPr>
            <a:spLocks noGrp="1"/>
          </p:cNvSpPr>
          <p:nvPr>
            <p:ph type="title"/>
          </p:nvPr>
        </p:nvSpPr>
        <p:spPr>
          <a:xfrm>
            <a:off x="803276" y="771527"/>
            <a:ext cx="16690977" cy="388146"/>
          </a:xfrm>
          <a:prstGeom prst="rect">
            <a:avLst/>
          </a:prstGeom>
        </p:spPr>
        <p:txBody>
          <a:bodyPr>
            <a:normAutofit/>
          </a:bodyPr>
          <a:lstStyle/>
          <a:p>
            <a:r>
              <a:t>Текст назви</a:t>
            </a:r>
          </a:p>
        </p:txBody>
      </p:sp>
      <p:sp>
        <p:nvSpPr>
          <p:cNvPr id="125" name="Shape 125"/>
          <p:cNvSpPr>
            <a:spLocks noGrp="1"/>
          </p:cNvSpPr>
          <p:nvPr>
            <p:ph type="body" sz="quarter" idx="1"/>
          </p:nvPr>
        </p:nvSpPr>
        <p:spPr>
          <a:xfrm>
            <a:off x="786383" y="2098548"/>
            <a:ext cx="5212083" cy="3374136"/>
          </a:xfrm>
          <a:prstGeom prst="rect">
            <a:avLst/>
          </a:prstGeom>
        </p:spPr>
        <p:txBody>
          <a:bodyPr/>
          <a:lstStyle>
            <a:lvl1pPr marL="0" indent="0">
              <a:lnSpc>
                <a:spcPct val="95000"/>
              </a:lnSpc>
              <a:spcBef>
                <a:spcPts val="0"/>
              </a:spcBef>
              <a:defRPr b="1"/>
            </a:lvl1pPr>
            <a:lvl2pPr>
              <a:lnSpc>
                <a:spcPct val="95000"/>
              </a:lnSpc>
              <a:spcBef>
                <a:spcPts val="0"/>
              </a:spcBef>
              <a:defRPr b="1"/>
            </a:lvl2pPr>
            <a:lvl3pPr>
              <a:lnSpc>
                <a:spcPct val="95000"/>
              </a:lnSpc>
              <a:spcBef>
                <a:spcPts val="0"/>
              </a:spcBef>
              <a:defRPr b="1"/>
            </a:lvl3pPr>
            <a:lvl4pPr>
              <a:lnSpc>
                <a:spcPct val="95000"/>
              </a:lnSpc>
              <a:spcBef>
                <a:spcPts val="0"/>
              </a:spcBef>
              <a:defRPr b="1"/>
            </a:lvl4pPr>
            <a:lvl5pPr>
              <a:lnSpc>
                <a:spcPct val="95000"/>
              </a:lnSpc>
              <a:spcBef>
                <a:spcPts val="0"/>
              </a:spcBef>
              <a:defRPr b="1"/>
            </a:lvl5pPr>
          </a:lstStyle>
          <a:p>
            <a:r>
              <a:t>1 рівень тексту</a:t>
            </a:r>
          </a:p>
          <a:p>
            <a:pPr lvl="1"/>
            <a:r>
              <a:t>2 рівень тексту</a:t>
            </a:r>
          </a:p>
          <a:p>
            <a:pPr lvl="2"/>
            <a:r>
              <a:t>3 рівень тексту</a:t>
            </a:r>
          </a:p>
          <a:p>
            <a:pPr lvl="3"/>
            <a:r>
              <a:t>4 рівень тексту</a:t>
            </a:r>
          </a:p>
          <a:p>
            <a:pPr lvl="4"/>
            <a:r>
              <a:t>5 рівень тексту</a:t>
            </a:r>
          </a:p>
        </p:txBody>
      </p:sp>
      <p:sp>
        <p:nvSpPr>
          <p:cNvPr id="126" name="Shape 126"/>
          <p:cNvSpPr>
            <a:spLocks noGrp="1"/>
          </p:cNvSpPr>
          <p:nvPr>
            <p:ph type="body" sz="quarter" idx="13"/>
          </p:nvPr>
        </p:nvSpPr>
        <p:spPr>
          <a:xfrm>
            <a:off x="6510529" y="2098548"/>
            <a:ext cx="5212082" cy="3374136"/>
          </a:xfrm>
          <a:prstGeom prst="rect">
            <a:avLst/>
          </a:prstGeom>
        </p:spPr>
        <p:txBody>
          <a:bodyPr/>
          <a:lstStyle>
            <a:lvl1pPr marL="0" indent="0">
              <a:lnSpc>
                <a:spcPct val="95000"/>
              </a:lnSpc>
              <a:spcBef>
                <a:spcPts val="0"/>
              </a:spcBef>
              <a:defRPr b="1"/>
            </a:lvl1pPr>
          </a:lstStyle>
          <a:p>
            <a:pPr marL="0" indent="0">
              <a:lnSpc>
                <a:spcPct val="95000"/>
              </a:lnSpc>
              <a:spcBef>
                <a:spcPts val="0"/>
              </a:spcBef>
              <a:defRPr b="1"/>
            </a:pPr>
            <a:endParaRPr/>
          </a:p>
        </p:txBody>
      </p:sp>
      <p:sp>
        <p:nvSpPr>
          <p:cNvPr id="127" name="Shape 127"/>
          <p:cNvSpPr>
            <a:spLocks noGrp="1"/>
          </p:cNvSpPr>
          <p:nvPr>
            <p:ph type="body" sz="quarter" idx="14"/>
          </p:nvPr>
        </p:nvSpPr>
        <p:spPr>
          <a:xfrm>
            <a:off x="12252961" y="2098548"/>
            <a:ext cx="5212082" cy="3374136"/>
          </a:xfrm>
          <a:prstGeom prst="rect">
            <a:avLst/>
          </a:prstGeom>
        </p:spPr>
        <p:txBody>
          <a:bodyPr/>
          <a:lstStyle>
            <a:lvl1pPr marL="0" indent="0">
              <a:lnSpc>
                <a:spcPct val="95000"/>
              </a:lnSpc>
              <a:spcBef>
                <a:spcPts val="0"/>
              </a:spcBef>
              <a:defRPr b="1"/>
            </a:lvl1pPr>
          </a:lstStyle>
          <a:p>
            <a:pPr marL="0" indent="0">
              <a:lnSpc>
                <a:spcPct val="95000"/>
              </a:lnSpc>
              <a:spcBef>
                <a:spcPts val="0"/>
              </a:spcBef>
              <a:defRPr b="1"/>
            </a:pPr>
            <a:endParaRPr/>
          </a:p>
        </p:txBody>
      </p:sp>
      <p:sp>
        <p:nvSpPr>
          <p:cNvPr id="128" name="Shape 128"/>
          <p:cNvSpPr>
            <a:spLocks noGrp="1"/>
          </p:cNvSpPr>
          <p:nvPr>
            <p:ph type="body" sz="quarter" idx="15"/>
          </p:nvPr>
        </p:nvSpPr>
        <p:spPr>
          <a:xfrm>
            <a:off x="786383" y="6062758"/>
            <a:ext cx="5212083" cy="3374138"/>
          </a:xfrm>
          <a:prstGeom prst="rect">
            <a:avLst/>
          </a:prstGeom>
        </p:spPr>
        <p:txBody>
          <a:bodyPr/>
          <a:lstStyle>
            <a:lvl1pPr marL="0" indent="0">
              <a:lnSpc>
                <a:spcPct val="95000"/>
              </a:lnSpc>
              <a:spcBef>
                <a:spcPts val="0"/>
              </a:spcBef>
              <a:defRPr b="1"/>
            </a:lvl1pPr>
          </a:lstStyle>
          <a:p>
            <a:pPr marL="0" indent="0">
              <a:lnSpc>
                <a:spcPct val="95000"/>
              </a:lnSpc>
              <a:spcBef>
                <a:spcPts val="0"/>
              </a:spcBef>
              <a:defRPr b="1"/>
            </a:pPr>
            <a:endParaRPr/>
          </a:p>
        </p:txBody>
      </p:sp>
      <p:sp>
        <p:nvSpPr>
          <p:cNvPr id="129" name="Shape 129"/>
          <p:cNvSpPr>
            <a:spLocks noGrp="1"/>
          </p:cNvSpPr>
          <p:nvPr>
            <p:ph type="body" sz="quarter" idx="16"/>
          </p:nvPr>
        </p:nvSpPr>
        <p:spPr>
          <a:xfrm>
            <a:off x="6510529" y="6062758"/>
            <a:ext cx="5212082" cy="3374138"/>
          </a:xfrm>
          <a:prstGeom prst="rect">
            <a:avLst/>
          </a:prstGeom>
        </p:spPr>
        <p:txBody>
          <a:bodyPr/>
          <a:lstStyle>
            <a:lvl1pPr marL="0" indent="0">
              <a:lnSpc>
                <a:spcPct val="95000"/>
              </a:lnSpc>
              <a:spcBef>
                <a:spcPts val="0"/>
              </a:spcBef>
              <a:defRPr b="1"/>
            </a:lvl1pPr>
          </a:lstStyle>
          <a:p>
            <a:pPr marL="0" indent="0">
              <a:lnSpc>
                <a:spcPct val="95000"/>
              </a:lnSpc>
              <a:spcBef>
                <a:spcPts val="0"/>
              </a:spcBef>
              <a:defRPr b="1"/>
            </a:pPr>
            <a:endParaRPr/>
          </a:p>
        </p:txBody>
      </p:sp>
      <p:sp>
        <p:nvSpPr>
          <p:cNvPr id="130" name="Shape 130"/>
          <p:cNvSpPr>
            <a:spLocks noGrp="1"/>
          </p:cNvSpPr>
          <p:nvPr>
            <p:ph type="body" sz="quarter" idx="17"/>
          </p:nvPr>
        </p:nvSpPr>
        <p:spPr>
          <a:xfrm>
            <a:off x="12252961" y="6062758"/>
            <a:ext cx="5212082" cy="3374138"/>
          </a:xfrm>
          <a:prstGeom prst="rect">
            <a:avLst/>
          </a:prstGeom>
        </p:spPr>
        <p:txBody>
          <a:bodyPr/>
          <a:lstStyle>
            <a:lvl1pPr marL="0" indent="0">
              <a:lnSpc>
                <a:spcPct val="95000"/>
              </a:lnSpc>
              <a:spcBef>
                <a:spcPts val="0"/>
              </a:spcBef>
              <a:defRPr b="1"/>
            </a:lvl1pPr>
          </a:lstStyle>
          <a:p>
            <a:pPr marL="0" indent="0">
              <a:lnSpc>
                <a:spcPct val="95000"/>
              </a:lnSpc>
              <a:spcBef>
                <a:spcPts val="0"/>
              </a:spcBef>
              <a:defRPr b="1"/>
            </a:pPr>
            <a:endParaRPr/>
          </a:p>
        </p:txBody>
      </p:sp>
    </p:spTree>
    <p:extLst>
      <p:ext uri="{BB962C8B-B14F-4D97-AF65-F5344CB8AC3E}">
        <p14:creationId xmlns:p14="http://schemas.microsoft.com/office/powerpoint/2010/main" val="1389138690"/>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Generic table layout">
    <p:spTree>
      <p:nvGrpSpPr>
        <p:cNvPr id="1" name=""/>
        <p:cNvGrpSpPr/>
        <p:nvPr/>
      </p:nvGrpSpPr>
      <p:grpSpPr>
        <a:xfrm>
          <a:off x="0" y="0"/>
          <a:ext cx="0" cy="0"/>
          <a:chOff x="0" y="0"/>
          <a:chExt cx="0" cy="0"/>
        </a:xfrm>
      </p:grpSpPr>
      <p:sp>
        <p:nvSpPr>
          <p:cNvPr id="137" name="Shape 137"/>
          <p:cNvSpPr>
            <a:spLocks noGrp="1"/>
          </p:cNvSpPr>
          <p:nvPr>
            <p:ph type="sldNum" sz="quarter" idx="2"/>
          </p:nvPr>
        </p:nvSpPr>
        <p:spPr>
          <a:prstGeom prst="rect">
            <a:avLst/>
          </a:prstGeom>
        </p:spPr>
        <p:txBody>
          <a:bodyPr/>
          <a:lstStyle/>
          <a:p>
            <a:fld id="{86CB4B4D-7CA3-9044-876B-883B54F8677D}" type="slidenum">
              <a:t>‹#›</a:t>
            </a:fld>
            <a:endParaRPr/>
          </a:p>
        </p:txBody>
      </p:sp>
      <p:sp>
        <p:nvSpPr>
          <p:cNvPr id="138" name="Shape 138"/>
          <p:cNvSpPr>
            <a:spLocks noGrp="1"/>
          </p:cNvSpPr>
          <p:nvPr>
            <p:ph type="title"/>
          </p:nvPr>
        </p:nvSpPr>
        <p:spPr>
          <a:xfrm>
            <a:off x="803276" y="771527"/>
            <a:ext cx="16690977" cy="388146"/>
          </a:xfrm>
          <a:prstGeom prst="rect">
            <a:avLst/>
          </a:prstGeom>
        </p:spPr>
        <p:txBody>
          <a:bodyPr>
            <a:normAutofit/>
          </a:bodyPr>
          <a:lstStyle/>
          <a:p>
            <a:r>
              <a:t>Текст назви</a:t>
            </a:r>
          </a:p>
        </p:txBody>
      </p:sp>
    </p:spTree>
    <p:extLst>
      <p:ext uri="{BB962C8B-B14F-4D97-AF65-F5344CB8AC3E}">
        <p14:creationId xmlns:p14="http://schemas.microsoft.com/office/powerpoint/2010/main" val="1112040330"/>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Major Points">
    <p:spTree>
      <p:nvGrpSpPr>
        <p:cNvPr id="1" name=""/>
        <p:cNvGrpSpPr/>
        <p:nvPr/>
      </p:nvGrpSpPr>
      <p:grpSpPr>
        <a:xfrm>
          <a:off x="0" y="0"/>
          <a:ext cx="0" cy="0"/>
          <a:chOff x="0" y="0"/>
          <a:chExt cx="0" cy="0"/>
        </a:xfrm>
      </p:grpSpPr>
      <p:sp>
        <p:nvSpPr>
          <p:cNvPr id="145" name="Shape 145"/>
          <p:cNvSpPr>
            <a:spLocks noGrp="1"/>
          </p:cNvSpPr>
          <p:nvPr>
            <p:ph type="sldNum" sz="quarter" idx="2"/>
          </p:nvPr>
        </p:nvSpPr>
        <p:spPr>
          <a:prstGeom prst="rect">
            <a:avLst/>
          </a:prstGeom>
        </p:spPr>
        <p:txBody>
          <a:bodyPr/>
          <a:lstStyle/>
          <a:p>
            <a:fld id="{86CB4B4D-7CA3-9044-876B-883B54F8677D}" type="slidenum">
              <a:t>‹#›</a:t>
            </a:fld>
            <a:endParaRPr/>
          </a:p>
        </p:txBody>
      </p:sp>
      <p:sp>
        <p:nvSpPr>
          <p:cNvPr id="146" name="Shape 146"/>
          <p:cNvSpPr>
            <a:spLocks noGrp="1"/>
          </p:cNvSpPr>
          <p:nvPr>
            <p:ph type="title"/>
          </p:nvPr>
        </p:nvSpPr>
        <p:spPr>
          <a:xfrm>
            <a:off x="803276" y="771527"/>
            <a:ext cx="16690977" cy="388146"/>
          </a:xfrm>
          <a:prstGeom prst="rect">
            <a:avLst/>
          </a:prstGeom>
        </p:spPr>
        <p:txBody>
          <a:bodyPr>
            <a:normAutofit/>
          </a:bodyPr>
          <a:lstStyle/>
          <a:p>
            <a:r>
              <a:t>Текст назви</a:t>
            </a:r>
          </a:p>
        </p:txBody>
      </p:sp>
      <p:sp>
        <p:nvSpPr>
          <p:cNvPr id="147" name="Shape 147"/>
          <p:cNvSpPr>
            <a:spLocks noGrp="1"/>
          </p:cNvSpPr>
          <p:nvPr>
            <p:ph type="body" sz="quarter" idx="1"/>
          </p:nvPr>
        </p:nvSpPr>
        <p:spPr>
          <a:xfrm>
            <a:off x="4133088" y="1728217"/>
            <a:ext cx="6345938" cy="1632206"/>
          </a:xfrm>
          <a:prstGeom prst="rect">
            <a:avLst/>
          </a:prstGeom>
        </p:spPr>
        <p:txBody>
          <a:bodyPr/>
          <a:lstStyle/>
          <a:p>
            <a:r>
              <a:t>1 рівень тексту</a:t>
            </a:r>
          </a:p>
          <a:p>
            <a:pPr lvl="1"/>
            <a:r>
              <a:t>2 рівень тексту</a:t>
            </a:r>
          </a:p>
          <a:p>
            <a:pPr lvl="2"/>
            <a:r>
              <a:t>3 рівень тексту</a:t>
            </a:r>
          </a:p>
          <a:p>
            <a:pPr lvl="3"/>
            <a:r>
              <a:t>4 рівень тексту</a:t>
            </a:r>
          </a:p>
          <a:p>
            <a:pPr lvl="4"/>
            <a:r>
              <a:t>5 рівень тексту</a:t>
            </a:r>
          </a:p>
        </p:txBody>
      </p:sp>
      <p:sp>
        <p:nvSpPr>
          <p:cNvPr id="148" name="Shape 148"/>
          <p:cNvSpPr>
            <a:spLocks noGrp="1"/>
          </p:cNvSpPr>
          <p:nvPr>
            <p:ph type="body" sz="quarter" idx="13"/>
          </p:nvPr>
        </p:nvSpPr>
        <p:spPr>
          <a:xfrm>
            <a:off x="4133088" y="3758183"/>
            <a:ext cx="6345938" cy="1632206"/>
          </a:xfrm>
          <a:prstGeom prst="rect">
            <a:avLst/>
          </a:prstGeom>
        </p:spPr>
        <p:txBody>
          <a:bodyPr/>
          <a:lstStyle/>
          <a:p>
            <a:endParaRPr/>
          </a:p>
        </p:txBody>
      </p:sp>
      <p:sp>
        <p:nvSpPr>
          <p:cNvPr id="149" name="Shape 149"/>
          <p:cNvSpPr>
            <a:spLocks noGrp="1"/>
          </p:cNvSpPr>
          <p:nvPr>
            <p:ph type="body" sz="quarter" idx="14"/>
          </p:nvPr>
        </p:nvSpPr>
        <p:spPr>
          <a:xfrm>
            <a:off x="4133088" y="5788151"/>
            <a:ext cx="6345938" cy="1632206"/>
          </a:xfrm>
          <a:prstGeom prst="rect">
            <a:avLst/>
          </a:prstGeom>
        </p:spPr>
        <p:txBody>
          <a:bodyPr/>
          <a:lstStyle/>
          <a:p>
            <a:endParaRPr/>
          </a:p>
        </p:txBody>
      </p:sp>
      <p:sp>
        <p:nvSpPr>
          <p:cNvPr id="150" name="Shape 150"/>
          <p:cNvSpPr>
            <a:spLocks noGrp="1"/>
          </p:cNvSpPr>
          <p:nvPr>
            <p:ph type="body" sz="quarter" idx="15"/>
          </p:nvPr>
        </p:nvSpPr>
        <p:spPr>
          <a:xfrm>
            <a:off x="4133088" y="7804403"/>
            <a:ext cx="6345938" cy="1632206"/>
          </a:xfrm>
          <a:prstGeom prst="rect">
            <a:avLst/>
          </a:prstGeom>
        </p:spPr>
        <p:txBody>
          <a:bodyPr/>
          <a:lstStyle/>
          <a:p>
            <a:endParaRPr/>
          </a:p>
        </p:txBody>
      </p:sp>
      <p:sp>
        <p:nvSpPr>
          <p:cNvPr id="151" name="Shape 151"/>
          <p:cNvSpPr>
            <a:spLocks noGrp="1"/>
          </p:cNvSpPr>
          <p:nvPr>
            <p:ph type="body" sz="quarter" idx="16"/>
          </p:nvPr>
        </p:nvSpPr>
        <p:spPr>
          <a:xfrm>
            <a:off x="11155679" y="1728217"/>
            <a:ext cx="6345938" cy="1632206"/>
          </a:xfrm>
          <a:prstGeom prst="rect">
            <a:avLst/>
          </a:prstGeom>
        </p:spPr>
        <p:txBody>
          <a:bodyPr/>
          <a:lstStyle/>
          <a:p>
            <a:endParaRPr/>
          </a:p>
        </p:txBody>
      </p:sp>
      <p:sp>
        <p:nvSpPr>
          <p:cNvPr id="152" name="Shape 152"/>
          <p:cNvSpPr>
            <a:spLocks noGrp="1"/>
          </p:cNvSpPr>
          <p:nvPr>
            <p:ph type="body" sz="quarter" idx="17"/>
          </p:nvPr>
        </p:nvSpPr>
        <p:spPr>
          <a:xfrm>
            <a:off x="11155679" y="3758183"/>
            <a:ext cx="6345938" cy="1632206"/>
          </a:xfrm>
          <a:prstGeom prst="rect">
            <a:avLst/>
          </a:prstGeom>
        </p:spPr>
        <p:txBody>
          <a:bodyPr/>
          <a:lstStyle/>
          <a:p>
            <a:endParaRPr/>
          </a:p>
        </p:txBody>
      </p:sp>
      <p:sp>
        <p:nvSpPr>
          <p:cNvPr id="153" name="Shape 153"/>
          <p:cNvSpPr>
            <a:spLocks noGrp="1"/>
          </p:cNvSpPr>
          <p:nvPr>
            <p:ph type="body" sz="quarter" idx="18"/>
          </p:nvPr>
        </p:nvSpPr>
        <p:spPr>
          <a:xfrm>
            <a:off x="11155679" y="5788151"/>
            <a:ext cx="6345938" cy="1632206"/>
          </a:xfrm>
          <a:prstGeom prst="rect">
            <a:avLst/>
          </a:prstGeom>
        </p:spPr>
        <p:txBody>
          <a:bodyPr/>
          <a:lstStyle/>
          <a:p>
            <a:endParaRPr/>
          </a:p>
        </p:txBody>
      </p:sp>
      <p:sp>
        <p:nvSpPr>
          <p:cNvPr id="154" name="Shape 154"/>
          <p:cNvSpPr>
            <a:spLocks noGrp="1"/>
          </p:cNvSpPr>
          <p:nvPr>
            <p:ph type="body" sz="quarter" idx="19"/>
          </p:nvPr>
        </p:nvSpPr>
        <p:spPr>
          <a:xfrm>
            <a:off x="11155679" y="7804403"/>
            <a:ext cx="6345938" cy="1632206"/>
          </a:xfrm>
          <a:prstGeom prst="rect">
            <a:avLst/>
          </a:prstGeom>
        </p:spPr>
        <p:txBody>
          <a:bodyPr/>
          <a:lstStyle/>
          <a:p>
            <a:endParaRPr/>
          </a:p>
        </p:txBody>
      </p:sp>
    </p:spTree>
    <p:extLst>
      <p:ext uri="{BB962C8B-B14F-4D97-AF65-F5344CB8AC3E}">
        <p14:creationId xmlns:p14="http://schemas.microsoft.com/office/powerpoint/2010/main" val="895946270"/>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 points - 5 points 2 columns/point">
    <p:spTree>
      <p:nvGrpSpPr>
        <p:cNvPr id="1" name=""/>
        <p:cNvGrpSpPr/>
        <p:nvPr/>
      </p:nvGrpSpPr>
      <p:grpSpPr>
        <a:xfrm>
          <a:off x="0" y="0"/>
          <a:ext cx="0" cy="0"/>
          <a:chOff x="0" y="0"/>
          <a:chExt cx="0" cy="0"/>
        </a:xfrm>
      </p:grpSpPr>
      <p:sp>
        <p:nvSpPr>
          <p:cNvPr id="161" name="Shape 161"/>
          <p:cNvSpPr>
            <a:spLocks noGrp="1"/>
          </p:cNvSpPr>
          <p:nvPr>
            <p:ph type="sldNum" sz="quarter" idx="2"/>
          </p:nvPr>
        </p:nvSpPr>
        <p:spPr>
          <a:xfrm>
            <a:off x="8959656" y="9959268"/>
            <a:ext cx="368691" cy="253916"/>
          </a:xfrm>
          <a:prstGeom prst="rect">
            <a:avLst/>
          </a:prstGeom>
        </p:spPr>
        <p:txBody>
          <a:bodyPr/>
          <a:lstStyle/>
          <a:p>
            <a:fld id="{86CB4B4D-7CA3-9044-876B-883B54F8677D}" type="slidenum">
              <a:t>‹#›</a:t>
            </a:fld>
            <a:endParaRPr/>
          </a:p>
        </p:txBody>
      </p:sp>
      <p:sp>
        <p:nvSpPr>
          <p:cNvPr id="162" name="Shape 162"/>
          <p:cNvSpPr>
            <a:spLocks noGrp="1"/>
          </p:cNvSpPr>
          <p:nvPr>
            <p:ph type="title"/>
          </p:nvPr>
        </p:nvSpPr>
        <p:spPr>
          <a:xfrm>
            <a:off x="803276" y="771527"/>
            <a:ext cx="16690977" cy="388146"/>
          </a:xfrm>
          <a:prstGeom prst="rect">
            <a:avLst/>
          </a:prstGeom>
        </p:spPr>
        <p:txBody>
          <a:bodyPr>
            <a:normAutofit/>
          </a:bodyPr>
          <a:lstStyle/>
          <a:p>
            <a:r>
              <a:t>Click to edit Master title style</a:t>
            </a:r>
          </a:p>
        </p:txBody>
      </p:sp>
      <p:sp>
        <p:nvSpPr>
          <p:cNvPr id="163" name="Shape 163"/>
          <p:cNvSpPr>
            <a:spLocks noGrp="1"/>
          </p:cNvSpPr>
          <p:nvPr>
            <p:ph type="body" sz="quarter" idx="1"/>
          </p:nvPr>
        </p:nvSpPr>
        <p:spPr>
          <a:xfrm>
            <a:off x="1591055" y="1933955"/>
            <a:ext cx="7223763" cy="1124714"/>
          </a:xfrm>
          <a:prstGeom prst="rect">
            <a:avLst/>
          </a:prstGeom>
        </p:spPr>
        <p:txBody>
          <a:bodyPr/>
          <a:lstStyle>
            <a:lvl1pPr marL="0" indent="0">
              <a:spcBef>
                <a:spcPts val="0"/>
              </a:spcBef>
            </a:lvl1pPr>
          </a:lstStyle>
          <a:p>
            <a:r>
              <a:t>Click to edit</a:t>
            </a:r>
          </a:p>
        </p:txBody>
      </p:sp>
      <p:sp>
        <p:nvSpPr>
          <p:cNvPr id="164" name="Shape 164"/>
          <p:cNvSpPr>
            <a:spLocks noGrp="1"/>
          </p:cNvSpPr>
          <p:nvPr>
            <p:ph type="body" sz="quarter" idx="13"/>
          </p:nvPr>
        </p:nvSpPr>
        <p:spPr>
          <a:xfrm>
            <a:off x="9930385" y="1933955"/>
            <a:ext cx="7223762" cy="1124714"/>
          </a:xfrm>
          <a:prstGeom prst="rect">
            <a:avLst/>
          </a:prstGeom>
        </p:spPr>
        <p:txBody>
          <a:bodyPr/>
          <a:lstStyle>
            <a:lvl1pPr marL="0" indent="0">
              <a:spcBef>
                <a:spcPts val="0"/>
              </a:spcBef>
              <a:defRPr/>
            </a:lvl1pPr>
          </a:lstStyle>
          <a:p>
            <a:pPr marL="0" indent="0">
              <a:spcBef>
                <a:spcPts val="0"/>
              </a:spcBef>
            </a:pPr>
            <a:endParaRPr/>
          </a:p>
        </p:txBody>
      </p:sp>
      <p:sp>
        <p:nvSpPr>
          <p:cNvPr id="165" name="Shape 165"/>
          <p:cNvSpPr>
            <a:spLocks noGrp="1"/>
          </p:cNvSpPr>
          <p:nvPr>
            <p:ph type="body" sz="quarter" idx="14"/>
          </p:nvPr>
        </p:nvSpPr>
        <p:spPr>
          <a:xfrm>
            <a:off x="1591055" y="3552443"/>
            <a:ext cx="7223763" cy="1124714"/>
          </a:xfrm>
          <a:prstGeom prst="rect">
            <a:avLst/>
          </a:prstGeom>
        </p:spPr>
        <p:txBody>
          <a:bodyPr/>
          <a:lstStyle>
            <a:lvl1pPr marL="0" indent="0">
              <a:spcBef>
                <a:spcPts val="0"/>
              </a:spcBef>
              <a:defRPr/>
            </a:lvl1pPr>
          </a:lstStyle>
          <a:p>
            <a:pPr marL="0" indent="0">
              <a:spcBef>
                <a:spcPts val="0"/>
              </a:spcBef>
            </a:pPr>
            <a:endParaRPr/>
          </a:p>
        </p:txBody>
      </p:sp>
      <p:sp>
        <p:nvSpPr>
          <p:cNvPr id="166" name="Shape 166"/>
          <p:cNvSpPr>
            <a:spLocks noGrp="1"/>
          </p:cNvSpPr>
          <p:nvPr>
            <p:ph type="body" sz="quarter" idx="15"/>
          </p:nvPr>
        </p:nvSpPr>
        <p:spPr>
          <a:xfrm>
            <a:off x="9930385" y="3552443"/>
            <a:ext cx="7223762" cy="1124714"/>
          </a:xfrm>
          <a:prstGeom prst="rect">
            <a:avLst/>
          </a:prstGeom>
        </p:spPr>
        <p:txBody>
          <a:bodyPr/>
          <a:lstStyle>
            <a:lvl1pPr marL="0" indent="0">
              <a:spcBef>
                <a:spcPts val="0"/>
              </a:spcBef>
              <a:defRPr/>
            </a:lvl1pPr>
          </a:lstStyle>
          <a:p>
            <a:pPr marL="0" indent="0">
              <a:spcBef>
                <a:spcPts val="0"/>
              </a:spcBef>
            </a:pPr>
            <a:endParaRPr/>
          </a:p>
        </p:txBody>
      </p:sp>
      <p:sp>
        <p:nvSpPr>
          <p:cNvPr id="167" name="Shape 167"/>
          <p:cNvSpPr>
            <a:spLocks noGrp="1"/>
          </p:cNvSpPr>
          <p:nvPr>
            <p:ph type="body" sz="quarter" idx="16"/>
          </p:nvPr>
        </p:nvSpPr>
        <p:spPr>
          <a:xfrm>
            <a:off x="1591055" y="5184649"/>
            <a:ext cx="7223763" cy="1124714"/>
          </a:xfrm>
          <a:prstGeom prst="rect">
            <a:avLst/>
          </a:prstGeom>
        </p:spPr>
        <p:txBody>
          <a:bodyPr/>
          <a:lstStyle>
            <a:lvl1pPr marL="0" indent="0">
              <a:spcBef>
                <a:spcPts val="0"/>
              </a:spcBef>
              <a:defRPr/>
            </a:lvl1pPr>
          </a:lstStyle>
          <a:p>
            <a:pPr marL="0" indent="0">
              <a:spcBef>
                <a:spcPts val="0"/>
              </a:spcBef>
            </a:pPr>
            <a:endParaRPr/>
          </a:p>
        </p:txBody>
      </p:sp>
      <p:sp>
        <p:nvSpPr>
          <p:cNvPr id="168" name="Shape 168"/>
          <p:cNvSpPr>
            <a:spLocks noGrp="1"/>
          </p:cNvSpPr>
          <p:nvPr>
            <p:ph type="body" sz="quarter" idx="17"/>
          </p:nvPr>
        </p:nvSpPr>
        <p:spPr>
          <a:xfrm>
            <a:off x="1591055" y="6803135"/>
            <a:ext cx="7223763" cy="1124714"/>
          </a:xfrm>
          <a:prstGeom prst="rect">
            <a:avLst/>
          </a:prstGeom>
        </p:spPr>
        <p:txBody>
          <a:bodyPr/>
          <a:lstStyle>
            <a:lvl1pPr marL="0" indent="0">
              <a:spcBef>
                <a:spcPts val="0"/>
              </a:spcBef>
              <a:defRPr/>
            </a:lvl1pPr>
          </a:lstStyle>
          <a:p>
            <a:pPr marL="0" indent="0">
              <a:spcBef>
                <a:spcPts val="0"/>
              </a:spcBef>
            </a:pPr>
            <a:endParaRPr/>
          </a:p>
        </p:txBody>
      </p:sp>
      <p:sp>
        <p:nvSpPr>
          <p:cNvPr id="169" name="Shape 169"/>
          <p:cNvSpPr>
            <a:spLocks noGrp="1"/>
          </p:cNvSpPr>
          <p:nvPr>
            <p:ph type="body" sz="quarter" idx="18"/>
          </p:nvPr>
        </p:nvSpPr>
        <p:spPr>
          <a:xfrm>
            <a:off x="1591055" y="8421623"/>
            <a:ext cx="7223763" cy="1124714"/>
          </a:xfrm>
          <a:prstGeom prst="rect">
            <a:avLst/>
          </a:prstGeom>
        </p:spPr>
        <p:txBody>
          <a:bodyPr/>
          <a:lstStyle>
            <a:lvl1pPr marL="0" indent="0">
              <a:spcBef>
                <a:spcPts val="0"/>
              </a:spcBef>
              <a:defRPr/>
            </a:lvl1pPr>
          </a:lstStyle>
          <a:p>
            <a:pPr marL="0" indent="0">
              <a:spcBef>
                <a:spcPts val="0"/>
              </a:spcBef>
            </a:pPr>
            <a:endParaRPr/>
          </a:p>
        </p:txBody>
      </p:sp>
      <p:sp>
        <p:nvSpPr>
          <p:cNvPr id="170" name="Shape 170"/>
          <p:cNvSpPr>
            <a:spLocks noGrp="1"/>
          </p:cNvSpPr>
          <p:nvPr>
            <p:ph type="body" sz="quarter" idx="19"/>
          </p:nvPr>
        </p:nvSpPr>
        <p:spPr>
          <a:xfrm>
            <a:off x="9930385" y="5184649"/>
            <a:ext cx="7223762" cy="1124714"/>
          </a:xfrm>
          <a:prstGeom prst="rect">
            <a:avLst/>
          </a:prstGeom>
        </p:spPr>
        <p:txBody>
          <a:bodyPr/>
          <a:lstStyle>
            <a:lvl1pPr marL="0" indent="0">
              <a:spcBef>
                <a:spcPts val="0"/>
              </a:spcBef>
              <a:defRPr/>
            </a:lvl1pPr>
          </a:lstStyle>
          <a:p>
            <a:pPr marL="0" indent="0">
              <a:spcBef>
                <a:spcPts val="0"/>
              </a:spcBef>
            </a:pPr>
            <a:endParaRPr/>
          </a:p>
        </p:txBody>
      </p:sp>
      <p:sp>
        <p:nvSpPr>
          <p:cNvPr id="171" name="Shape 171"/>
          <p:cNvSpPr>
            <a:spLocks noGrp="1"/>
          </p:cNvSpPr>
          <p:nvPr>
            <p:ph type="body" sz="quarter" idx="20"/>
          </p:nvPr>
        </p:nvSpPr>
        <p:spPr>
          <a:xfrm>
            <a:off x="9930385" y="6803135"/>
            <a:ext cx="7223762" cy="1124714"/>
          </a:xfrm>
          <a:prstGeom prst="rect">
            <a:avLst/>
          </a:prstGeom>
        </p:spPr>
        <p:txBody>
          <a:bodyPr/>
          <a:lstStyle>
            <a:lvl1pPr marL="0" indent="0">
              <a:spcBef>
                <a:spcPts val="0"/>
              </a:spcBef>
              <a:defRPr/>
            </a:lvl1pPr>
          </a:lstStyle>
          <a:p>
            <a:pPr marL="0" indent="0">
              <a:spcBef>
                <a:spcPts val="0"/>
              </a:spcBef>
            </a:pPr>
            <a:endParaRPr/>
          </a:p>
        </p:txBody>
      </p:sp>
      <p:sp>
        <p:nvSpPr>
          <p:cNvPr id="172" name="Shape 172"/>
          <p:cNvSpPr>
            <a:spLocks noGrp="1"/>
          </p:cNvSpPr>
          <p:nvPr>
            <p:ph type="body" sz="quarter" idx="21"/>
          </p:nvPr>
        </p:nvSpPr>
        <p:spPr>
          <a:xfrm>
            <a:off x="9930385" y="8421623"/>
            <a:ext cx="7223762" cy="1124714"/>
          </a:xfrm>
          <a:prstGeom prst="rect">
            <a:avLst/>
          </a:prstGeom>
        </p:spPr>
        <p:txBody>
          <a:bodyPr/>
          <a:lstStyle>
            <a:lvl1pPr marL="0" indent="0">
              <a:spcBef>
                <a:spcPts val="0"/>
              </a:spcBef>
              <a:defRPr/>
            </a:lvl1pPr>
          </a:lstStyle>
          <a:p>
            <a:pPr marL="0" indent="0">
              <a:spcBef>
                <a:spcPts val="0"/>
              </a:spcBef>
            </a:pPr>
            <a:endParaRPr/>
          </a:p>
        </p:txBody>
      </p:sp>
    </p:spTree>
    <p:extLst>
      <p:ext uri="{BB962C8B-B14F-4D97-AF65-F5344CB8AC3E}">
        <p14:creationId xmlns:p14="http://schemas.microsoft.com/office/powerpoint/2010/main" val="3250901425"/>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1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 points - 5 points 2 columns">
    <p:spTree>
      <p:nvGrpSpPr>
        <p:cNvPr id="1" name=""/>
        <p:cNvGrpSpPr/>
        <p:nvPr/>
      </p:nvGrpSpPr>
      <p:grpSpPr>
        <a:xfrm>
          <a:off x="0" y="0"/>
          <a:ext cx="0" cy="0"/>
          <a:chOff x="0" y="0"/>
          <a:chExt cx="0" cy="0"/>
        </a:xfrm>
      </p:grpSpPr>
      <p:sp>
        <p:nvSpPr>
          <p:cNvPr id="179" name="Shape 179"/>
          <p:cNvSpPr>
            <a:spLocks noGrp="1"/>
          </p:cNvSpPr>
          <p:nvPr>
            <p:ph type="sldNum" sz="quarter" idx="2"/>
          </p:nvPr>
        </p:nvSpPr>
        <p:spPr>
          <a:xfrm>
            <a:off x="8959656" y="9959268"/>
            <a:ext cx="368691" cy="253916"/>
          </a:xfrm>
          <a:prstGeom prst="rect">
            <a:avLst/>
          </a:prstGeom>
        </p:spPr>
        <p:txBody>
          <a:bodyPr/>
          <a:lstStyle/>
          <a:p>
            <a:fld id="{86CB4B4D-7CA3-9044-876B-883B54F8677D}" type="slidenum">
              <a:t>‹#›</a:t>
            </a:fld>
            <a:endParaRPr/>
          </a:p>
        </p:txBody>
      </p:sp>
      <p:sp>
        <p:nvSpPr>
          <p:cNvPr id="180" name="Shape 180"/>
          <p:cNvSpPr>
            <a:spLocks noGrp="1"/>
          </p:cNvSpPr>
          <p:nvPr>
            <p:ph type="title"/>
          </p:nvPr>
        </p:nvSpPr>
        <p:spPr>
          <a:xfrm>
            <a:off x="803276" y="771527"/>
            <a:ext cx="16690977" cy="388146"/>
          </a:xfrm>
          <a:prstGeom prst="rect">
            <a:avLst/>
          </a:prstGeom>
        </p:spPr>
        <p:txBody>
          <a:bodyPr>
            <a:normAutofit/>
          </a:bodyPr>
          <a:lstStyle/>
          <a:p>
            <a:r>
              <a:t>Click to edit Master title style</a:t>
            </a:r>
          </a:p>
        </p:txBody>
      </p:sp>
      <p:sp>
        <p:nvSpPr>
          <p:cNvPr id="181" name="Shape 181"/>
          <p:cNvSpPr>
            <a:spLocks noGrp="1"/>
          </p:cNvSpPr>
          <p:nvPr>
            <p:ph type="body" sz="quarter" idx="1"/>
          </p:nvPr>
        </p:nvSpPr>
        <p:spPr>
          <a:xfrm>
            <a:off x="1591055" y="1933955"/>
            <a:ext cx="7223763" cy="1124714"/>
          </a:xfrm>
          <a:prstGeom prst="rect">
            <a:avLst/>
          </a:prstGeom>
        </p:spPr>
        <p:txBody>
          <a:bodyPr/>
          <a:lstStyle>
            <a:lvl1pPr marL="0" indent="0">
              <a:spcBef>
                <a:spcPts val="0"/>
              </a:spcBef>
            </a:lvl1pPr>
          </a:lstStyle>
          <a:p>
            <a:r>
              <a:t>Click to edit</a:t>
            </a:r>
          </a:p>
        </p:txBody>
      </p:sp>
      <p:sp>
        <p:nvSpPr>
          <p:cNvPr id="182" name="Shape 182"/>
          <p:cNvSpPr>
            <a:spLocks noGrp="1"/>
          </p:cNvSpPr>
          <p:nvPr>
            <p:ph type="body" sz="quarter" idx="13"/>
          </p:nvPr>
        </p:nvSpPr>
        <p:spPr>
          <a:xfrm>
            <a:off x="10277857" y="1933955"/>
            <a:ext cx="7223762" cy="1124714"/>
          </a:xfrm>
          <a:prstGeom prst="rect">
            <a:avLst/>
          </a:prstGeom>
        </p:spPr>
        <p:txBody>
          <a:bodyPr/>
          <a:lstStyle>
            <a:lvl1pPr marL="0" indent="0">
              <a:spcBef>
                <a:spcPts val="0"/>
              </a:spcBef>
              <a:defRPr/>
            </a:lvl1pPr>
          </a:lstStyle>
          <a:p>
            <a:pPr marL="0" indent="0">
              <a:spcBef>
                <a:spcPts val="0"/>
              </a:spcBef>
            </a:pPr>
            <a:endParaRPr/>
          </a:p>
        </p:txBody>
      </p:sp>
      <p:sp>
        <p:nvSpPr>
          <p:cNvPr id="183" name="Shape 183"/>
          <p:cNvSpPr>
            <a:spLocks noGrp="1"/>
          </p:cNvSpPr>
          <p:nvPr>
            <p:ph type="body" sz="quarter" idx="14"/>
          </p:nvPr>
        </p:nvSpPr>
        <p:spPr>
          <a:xfrm>
            <a:off x="1591055" y="3552443"/>
            <a:ext cx="7223763" cy="1124714"/>
          </a:xfrm>
          <a:prstGeom prst="rect">
            <a:avLst/>
          </a:prstGeom>
        </p:spPr>
        <p:txBody>
          <a:bodyPr/>
          <a:lstStyle>
            <a:lvl1pPr marL="0" indent="0">
              <a:spcBef>
                <a:spcPts val="0"/>
              </a:spcBef>
              <a:defRPr/>
            </a:lvl1pPr>
          </a:lstStyle>
          <a:p>
            <a:pPr marL="0" indent="0">
              <a:spcBef>
                <a:spcPts val="0"/>
              </a:spcBef>
            </a:pPr>
            <a:endParaRPr/>
          </a:p>
        </p:txBody>
      </p:sp>
      <p:sp>
        <p:nvSpPr>
          <p:cNvPr id="184" name="Shape 184"/>
          <p:cNvSpPr>
            <a:spLocks noGrp="1"/>
          </p:cNvSpPr>
          <p:nvPr>
            <p:ph type="body" sz="quarter" idx="15"/>
          </p:nvPr>
        </p:nvSpPr>
        <p:spPr>
          <a:xfrm>
            <a:off x="10277857" y="3552443"/>
            <a:ext cx="7223762" cy="1124714"/>
          </a:xfrm>
          <a:prstGeom prst="rect">
            <a:avLst/>
          </a:prstGeom>
        </p:spPr>
        <p:txBody>
          <a:bodyPr/>
          <a:lstStyle>
            <a:lvl1pPr marL="0" indent="0">
              <a:spcBef>
                <a:spcPts val="0"/>
              </a:spcBef>
              <a:defRPr/>
            </a:lvl1pPr>
          </a:lstStyle>
          <a:p>
            <a:pPr marL="0" indent="0">
              <a:spcBef>
                <a:spcPts val="0"/>
              </a:spcBef>
            </a:pPr>
            <a:endParaRPr/>
          </a:p>
        </p:txBody>
      </p:sp>
      <p:sp>
        <p:nvSpPr>
          <p:cNvPr id="185" name="Shape 185"/>
          <p:cNvSpPr>
            <a:spLocks noGrp="1"/>
          </p:cNvSpPr>
          <p:nvPr>
            <p:ph type="body" sz="quarter" idx="16"/>
          </p:nvPr>
        </p:nvSpPr>
        <p:spPr>
          <a:xfrm>
            <a:off x="1591055" y="5184649"/>
            <a:ext cx="7223763" cy="1124714"/>
          </a:xfrm>
          <a:prstGeom prst="rect">
            <a:avLst/>
          </a:prstGeom>
        </p:spPr>
        <p:txBody>
          <a:bodyPr/>
          <a:lstStyle>
            <a:lvl1pPr marL="0" indent="0">
              <a:spcBef>
                <a:spcPts val="0"/>
              </a:spcBef>
              <a:defRPr/>
            </a:lvl1pPr>
          </a:lstStyle>
          <a:p>
            <a:pPr marL="0" indent="0">
              <a:spcBef>
                <a:spcPts val="0"/>
              </a:spcBef>
            </a:pPr>
            <a:endParaRPr/>
          </a:p>
        </p:txBody>
      </p:sp>
    </p:spTree>
    <p:extLst>
      <p:ext uri="{BB962C8B-B14F-4D97-AF65-F5344CB8AC3E}">
        <p14:creationId xmlns:p14="http://schemas.microsoft.com/office/powerpoint/2010/main" val="1122516959"/>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Text outlined in blue">
    <p:spTree>
      <p:nvGrpSpPr>
        <p:cNvPr id="1" name=""/>
        <p:cNvGrpSpPr/>
        <p:nvPr/>
      </p:nvGrpSpPr>
      <p:grpSpPr>
        <a:xfrm>
          <a:off x="0" y="0"/>
          <a:ext cx="0" cy="0"/>
          <a:chOff x="0" y="0"/>
          <a:chExt cx="0" cy="0"/>
        </a:xfrm>
      </p:grpSpPr>
      <p:sp>
        <p:nvSpPr>
          <p:cNvPr id="192" name="Shape 192"/>
          <p:cNvSpPr>
            <a:spLocks noGrp="1"/>
          </p:cNvSpPr>
          <p:nvPr>
            <p:ph type="sldNum" sz="quarter" idx="2"/>
          </p:nvPr>
        </p:nvSpPr>
        <p:spPr>
          <a:xfrm>
            <a:off x="8959656" y="9959268"/>
            <a:ext cx="368691" cy="253916"/>
          </a:xfrm>
          <a:prstGeom prst="rect">
            <a:avLst/>
          </a:prstGeom>
        </p:spPr>
        <p:txBody>
          <a:bodyPr/>
          <a:lstStyle/>
          <a:p>
            <a:fld id="{86CB4B4D-7CA3-9044-876B-883B54F8677D}" type="slidenum">
              <a:t>‹#›</a:t>
            </a:fld>
            <a:endParaRPr/>
          </a:p>
        </p:txBody>
      </p:sp>
      <p:sp>
        <p:nvSpPr>
          <p:cNvPr id="193" name="Shape 193"/>
          <p:cNvSpPr>
            <a:spLocks noGrp="1"/>
          </p:cNvSpPr>
          <p:nvPr>
            <p:ph type="title"/>
          </p:nvPr>
        </p:nvSpPr>
        <p:spPr>
          <a:xfrm>
            <a:off x="803276" y="771527"/>
            <a:ext cx="16690977" cy="388146"/>
          </a:xfrm>
          <a:prstGeom prst="rect">
            <a:avLst/>
          </a:prstGeom>
        </p:spPr>
        <p:txBody>
          <a:bodyPr>
            <a:normAutofit/>
          </a:bodyPr>
          <a:lstStyle/>
          <a:p>
            <a:r>
              <a:t>Click to edit Master title style</a:t>
            </a:r>
          </a:p>
        </p:txBody>
      </p:sp>
      <p:sp>
        <p:nvSpPr>
          <p:cNvPr id="194" name="Shape 194"/>
          <p:cNvSpPr>
            <a:spLocks noGrp="1"/>
          </p:cNvSpPr>
          <p:nvPr>
            <p:ph type="body" sz="quarter" idx="1"/>
          </p:nvPr>
        </p:nvSpPr>
        <p:spPr>
          <a:xfrm>
            <a:off x="4992623" y="1865375"/>
            <a:ext cx="4096514" cy="3154683"/>
          </a:xfrm>
          <a:prstGeom prst="rect">
            <a:avLst/>
          </a:prstGeom>
          <a:solidFill>
            <a:schemeClr val="accent3">
              <a:lumOff val="44000"/>
            </a:schemeClr>
          </a:solidFill>
          <a:ln>
            <a:solidFill>
              <a:schemeClr val="accent1"/>
            </a:solidFill>
            <a:miter lim="800000"/>
          </a:ln>
        </p:spPr>
        <p:txBody>
          <a:bodyPr lIns="73152" tIns="73152" rIns="73152" bIns="73152"/>
          <a:lstStyle/>
          <a:p>
            <a:r>
              <a:t>Click to edit</a:t>
            </a:r>
          </a:p>
        </p:txBody>
      </p:sp>
      <p:sp>
        <p:nvSpPr>
          <p:cNvPr id="195" name="Shape 195"/>
          <p:cNvSpPr>
            <a:spLocks noGrp="1"/>
          </p:cNvSpPr>
          <p:nvPr>
            <p:ph type="body" sz="quarter" idx="13"/>
          </p:nvPr>
        </p:nvSpPr>
        <p:spPr>
          <a:xfrm>
            <a:off x="786383" y="1865375"/>
            <a:ext cx="4096515" cy="3154683"/>
          </a:xfrm>
          <a:prstGeom prst="rect">
            <a:avLst/>
          </a:prstGeom>
          <a:solidFill>
            <a:schemeClr val="accent3">
              <a:lumOff val="44000"/>
            </a:schemeClr>
          </a:solidFill>
          <a:ln>
            <a:solidFill>
              <a:schemeClr val="accent1"/>
            </a:solidFill>
            <a:miter lim="800000"/>
          </a:ln>
        </p:spPr>
        <p:txBody>
          <a:bodyPr lIns="73152" tIns="73152" rIns="73152" bIns="73152"/>
          <a:lstStyle/>
          <a:p>
            <a:endParaRPr/>
          </a:p>
        </p:txBody>
      </p:sp>
      <p:sp>
        <p:nvSpPr>
          <p:cNvPr id="196" name="Shape 196"/>
          <p:cNvSpPr>
            <a:spLocks noGrp="1"/>
          </p:cNvSpPr>
          <p:nvPr>
            <p:ph type="body" sz="quarter" idx="14"/>
          </p:nvPr>
        </p:nvSpPr>
        <p:spPr>
          <a:xfrm>
            <a:off x="9198865" y="1865375"/>
            <a:ext cx="4096514" cy="3154683"/>
          </a:xfrm>
          <a:prstGeom prst="rect">
            <a:avLst/>
          </a:prstGeom>
          <a:solidFill>
            <a:schemeClr val="accent3">
              <a:lumOff val="44000"/>
            </a:schemeClr>
          </a:solidFill>
          <a:ln>
            <a:solidFill>
              <a:schemeClr val="accent1"/>
            </a:solidFill>
            <a:miter lim="800000"/>
          </a:ln>
        </p:spPr>
        <p:txBody>
          <a:bodyPr lIns="73152" tIns="73152" rIns="73152" bIns="73152"/>
          <a:lstStyle/>
          <a:p>
            <a:endParaRPr/>
          </a:p>
        </p:txBody>
      </p:sp>
      <p:sp>
        <p:nvSpPr>
          <p:cNvPr id="197" name="Shape 197"/>
          <p:cNvSpPr>
            <a:spLocks noGrp="1"/>
          </p:cNvSpPr>
          <p:nvPr>
            <p:ph type="body" sz="quarter" idx="15"/>
          </p:nvPr>
        </p:nvSpPr>
        <p:spPr>
          <a:xfrm>
            <a:off x="13405103" y="1865375"/>
            <a:ext cx="4096514" cy="3154683"/>
          </a:xfrm>
          <a:prstGeom prst="rect">
            <a:avLst/>
          </a:prstGeom>
          <a:solidFill>
            <a:schemeClr val="accent3">
              <a:lumOff val="44000"/>
            </a:schemeClr>
          </a:solidFill>
          <a:ln>
            <a:solidFill>
              <a:schemeClr val="accent1"/>
            </a:solidFill>
            <a:miter lim="800000"/>
          </a:ln>
        </p:spPr>
        <p:txBody>
          <a:bodyPr lIns="73152" tIns="73152" rIns="73152" bIns="73152"/>
          <a:lstStyle/>
          <a:p>
            <a:endParaRPr/>
          </a:p>
        </p:txBody>
      </p:sp>
    </p:spTree>
    <p:extLst>
      <p:ext uri="{BB962C8B-B14F-4D97-AF65-F5344CB8AC3E}">
        <p14:creationId xmlns:p14="http://schemas.microsoft.com/office/powerpoint/2010/main" val="3213612910"/>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Chevrons with text boxes - 4">
    <p:spTree>
      <p:nvGrpSpPr>
        <p:cNvPr id="1" name=""/>
        <p:cNvGrpSpPr/>
        <p:nvPr/>
      </p:nvGrpSpPr>
      <p:grpSpPr>
        <a:xfrm>
          <a:off x="0" y="0"/>
          <a:ext cx="0" cy="0"/>
          <a:chOff x="0" y="0"/>
          <a:chExt cx="0" cy="0"/>
        </a:xfrm>
      </p:grpSpPr>
      <p:sp>
        <p:nvSpPr>
          <p:cNvPr id="204" name="Shape 204"/>
          <p:cNvSpPr>
            <a:spLocks noGrp="1"/>
          </p:cNvSpPr>
          <p:nvPr>
            <p:ph type="sldNum" sz="quarter" idx="2"/>
          </p:nvPr>
        </p:nvSpPr>
        <p:spPr>
          <a:prstGeom prst="rect">
            <a:avLst/>
          </a:prstGeom>
        </p:spPr>
        <p:txBody>
          <a:bodyPr/>
          <a:lstStyle/>
          <a:p>
            <a:fld id="{86CB4B4D-7CA3-9044-876B-883B54F8677D}" type="slidenum">
              <a:t>‹#›</a:t>
            </a:fld>
            <a:endParaRPr/>
          </a:p>
        </p:txBody>
      </p:sp>
      <p:sp>
        <p:nvSpPr>
          <p:cNvPr id="205" name="Shape 205"/>
          <p:cNvSpPr>
            <a:spLocks noGrp="1"/>
          </p:cNvSpPr>
          <p:nvPr>
            <p:ph type="title"/>
          </p:nvPr>
        </p:nvSpPr>
        <p:spPr>
          <a:xfrm>
            <a:off x="803276" y="771527"/>
            <a:ext cx="16690977" cy="388146"/>
          </a:xfrm>
          <a:prstGeom prst="rect">
            <a:avLst/>
          </a:prstGeom>
        </p:spPr>
        <p:txBody>
          <a:bodyPr>
            <a:normAutofit/>
          </a:bodyPr>
          <a:lstStyle/>
          <a:p>
            <a:r>
              <a:t>Текст назви</a:t>
            </a:r>
          </a:p>
        </p:txBody>
      </p:sp>
      <p:sp>
        <p:nvSpPr>
          <p:cNvPr id="206" name="Shape 206"/>
          <p:cNvSpPr>
            <a:spLocks noGrp="1"/>
          </p:cNvSpPr>
          <p:nvPr>
            <p:ph type="body" sz="quarter" idx="1"/>
          </p:nvPr>
        </p:nvSpPr>
        <p:spPr>
          <a:xfrm>
            <a:off x="786383" y="2743200"/>
            <a:ext cx="4078227" cy="2386584"/>
          </a:xfrm>
          <a:prstGeom prst="rect">
            <a:avLst/>
          </a:prstGeom>
        </p:spPr>
        <p:txBody>
          <a:bodyPr/>
          <a:lstStyle>
            <a:lvl1pPr marL="0" indent="0"/>
          </a:lstStyle>
          <a:p>
            <a:r>
              <a:t>1 рівень тексту</a:t>
            </a:r>
          </a:p>
          <a:p>
            <a:pPr lvl="1"/>
            <a:r>
              <a:t>2 рівень тексту</a:t>
            </a:r>
          </a:p>
          <a:p>
            <a:pPr lvl="2"/>
            <a:r>
              <a:t>3 рівень тексту</a:t>
            </a:r>
          </a:p>
          <a:p>
            <a:pPr lvl="3"/>
            <a:r>
              <a:t>4 рівень тексту</a:t>
            </a:r>
          </a:p>
          <a:p>
            <a:pPr lvl="4"/>
            <a:r>
              <a:t>5 рівень тексту</a:t>
            </a:r>
          </a:p>
        </p:txBody>
      </p:sp>
      <p:sp>
        <p:nvSpPr>
          <p:cNvPr id="207" name="Shape 207"/>
          <p:cNvSpPr>
            <a:spLocks noGrp="1"/>
          </p:cNvSpPr>
          <p:nvPr>
            <p:ph type="body" sz="quarter" idx="13"/>
          </p:nvPr>
        </p:nvSpPr>
        <p:spPr>
          <a:xfrm>
            <a:off x="4864609" y="2743200"/>
            <a:ext cx="4078226" cy="2386584"/>
          </a:xfrm>
          <a:prstGeom prst="rect">
            <a:avLst/>
          </a:prstGeom>
        </p:spPr>
        <p:txBody>
          <a:bodyPr/>
          <a:lstStyle>
            <a:lvl1pPr marL="0" indent="0">
              <a:defRPr/>
            </a:lvl1pPr>
          </a:lstStyle>
          <a:p>
            <a:pPr marL="0" indent="0"/>
            <a:endParaRPr/>
          </a:p>
        </p:txBody>
      </p:sp>
      <p:sp>
        <p:nvSpPr>
          <p:cNvPr id="208" name="Shape 208"/>
          <p:cNvSpPr>
            <a:spLocks noGrp="1"/>
          </p:cNvSpPr>
          <p:nvPr>
            <p:ph type="body" sz="quarter" idx="14"/>
          </p:nvPr>
        </p:nvSpPr>
        <p:spPr>
          <a:xfrm>
            <a:off x="8924545" y="2743200"/>
            <a:ext cx="4078226" cy="2386584"/>
          </a:xfrm>
          <a:prstGeom prst="rect">
            <a:avLst/>
          </a:prstGeom>
        </p:spPr>
        <p:txBody>
          <a:bodyPr/>
          <a:lstStyle>
            <a:lvl1pPr marL="0" indent="0">
              <a:defRPr/>
            </a:lvl1pPr>
          </a:lstStyle>
          <a:p>
            <a:pPr marL="0" indent="0"/>
            <a:endParaRPr/>
          </a:p>
        </p:txBody>
      </p:sp>
      <p:sp>
        <p:nvSpPr>
          <p:cNvPr id="209" name="Shape 209"/>
          <p:cNvSpPr>
            <a:spLocks noGrp="1"/>
          </p:cNvSpPr>
          <p:nvPr>
            <p:ph type="body" sz="quarter" idx="15"/>
          </p:nvPr>
        </p:nvSpPr>
        <p:spPr>
          <a:xfrm>
            <a:off x="786383" y="7063739"/>
            <a:ext cx="8010147" cy="2386586"/>
          </a:xfrm>
          <a:prstGeom prst="rect">
            <a:avLst/>
          </a:prstGeom>
        </p:spPr>
        <p:txBody>
          <a:bodyPr/>
          <a:lstStyle>
            <a:lvl1pPr marL="0" indent="0">
              <a:defRPr/>
            </a:lvl1pPr>
          </a:lstStyle>
          <a:p>
            <a:pPr marL="0" indent="0"/>
            <a:endParaRPr/>
          </a:p>
        </p:txBody>
      </p:sp>
      <p:sp>
        <p:nvSpPr>
          <p:cNvPr id="210" name="Shape 210"/>
          <p:cNvSpPr>
            <a:spLocks noGrp="1"/>
          </p:cNvSpPr>
          <p:nvPr>
            <p:ph type="body" sz="quarter" idx="16"/>
          </p:nvPr>
        </p:nvSpPr>
        <p:spPr>
          <a:xfrm>
            <a:off x="9473183" y="7063739"/>
            <a:ext cx="8010147" cy="2386586"/>
          </a:xfrm>
          <a:prstGeom prst="rect">
            <a:avLst/>
          </a:prstGeom>
        </p:spPr>
        <p:txBody>
          <a:bodyPr/>
          <a:lstStyle>
            <a:lvl1pPr marL="0" indent="0">
              <a:defRPr/>
            </a:lvl1pPr>
          </a:lstStyle>
          <a:p>
            <a:pPr marL="0" indent="0"/>
            <a:endParaRPr/>
          </a:p>
        </p:txBody>
      </p:sp>
      <p:sp>
        <p:nvSpPr>
          <p:cNvPr id="211" name="Shape 211"/>
          <p:cNvSpPr>
            <a:spLocks noGrp="1"/>
          </p:cNvSpPr>
          <p:nvPr>
            <p:ph type="body" sz="quarter" idx="17"/>
          </p:nvPr>
        </p:nvSpPr>
        <p:spPr>
          <a:xfrm>
            <a:off x="13002767" y="2743200"/>
            <a:ext cx="4078226" cy="2386584"/>
          </a:xfrm>
          <a:prstGeom prst="rect">
            <a:avLst/>
          </a:prstGeom>
        </p:spPr>
        <p:txBody>
          <a:bodyPr/>
          <a:lstStyle>
            <a:lvl1pPr marL="0" indent="0">
              <a:defRPr/>
            </a:lvl1pPr>
          </a:lstStyle>
          <a:p>
            <a:pPr marL="0" indent="0"/>
            <a:endParaRPr/>
          </a:p>
        </p:txBody>
      </p:sp>
    </p:spTree>
    <p:extLst>
      <p:ext uri="{BB962C8B-B14F-4D97-AF65-F5344CB8AC3E}">
        <p14:creationId xmlns:p14="http://schemas.microsoft.com/office/powerpoint/2010/main" val="3845888052"/>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Charts and text">
    <p:spTree>
      <p:nvGrpSpPr>
        <p:cNvPr id="1" name=""/>
        <p:cNvGrpSpPr/>
        <p:nvPr/>
      </p:nvGrpSpPr>
      <p:grpSpPr>
        <a:xfrm>
          <a:off x="0" y="0"/>
          <a:ext cx="0" cy="0"/>
          <a:chOff x="0" y="0"/>
          <a:chExt cx="0" cy="0"/>
        </a:xfrm>
      </p:grpSpPr>
      <p:sp>
        <p:nvSpPr>
          <p:cNvPr id="218" name="Shape 218"/>
          <p:cNvSpPr>
            <a:spLocks noGrp="1"/>
          </p:cNvSpPr>
          <p:nvPr>
            <p:ph type="sldNum" sz="quarter" idx="2"/>
          </p:nvPr>
        </p:nvSpPr>
        <p:spPr>
          <a:prstGeom prst="rect">
            <a:avLst/>
          </a:prstGeom>
        </p:spPr>
        <p:txBody>
          <a:bodyPr/>
          <a:lstStyle/>
          <a:p>
            <a:fld id="{86CB4B4D-7CA3-9044-876B-883B54F8677D}" type="slidenum">
              <a:t>‹#›</a:t>
            </a:fld>
            <a:endParaRPr/>
          </a:p>
        </p:txBody>
      </p:sp>
      <p:sp>
        <p:nvSpPr>
          <p:cNvPr id="219" name="Shape 219"/>
          <p:cNvSpPr>
            <a:spLocks noGrp="1"/>
          </p:cNvSpPr>
          <p:nvPr>
            <p:ph type="title"/>
          </p:nvPr>
        </p:nvSpPr>
        <p:spPr>
          <a:xfrm>
            <a:off x="803276" y="771527"/>
            <a:ext cx="16690977" cy="388146"/>
          </a:xfrm>
          <a:prstGeom prst="rect">
            <a:avLst/>
          </a:prstGeom>
        </p:spPr>
        <p:txBody>
          <a:bodyPr>
            <a:normAutofit/>
          </a:bodyPr>
          <a:lstStyle/>
          <a:p>
            <a:r>
              <a:t>Текст назви</a:t>
            </a:r>
          </a:p>
        </p:txBody>
      </p:sp>
      <p:sp>
        <p:nvSpPr>
          <p:cNvPr id="220" name="Shape 220"/>
          <p:cNvSpPr>
            <a:spLocks noGrp="1"/>
          </p:cNvSpPr>
          <p:nvPr>
            <p:ph type="body" sz="quarter" idx="1"/>
          </p:nvPr>
        </p:nvSpPr>
        <p:spPr>
          <a:xfrm>
            <a:off x="9473183" y="2098548"/>
            <a:ext cx="8010147" cy="3387852"/>
          </a:xfrm>
          <a:prstGeom prst="rect">
            <a:avLst/>
          </a:prstGeom>
        </p:spPr>
        <p:txBody>
          <a:bodyPr/>
          <a:lstStyle>
            <a:lvl1pPr marL="0" indent="0"/>
          </a:lstStyle>
          <a:p>
            <a:r>
              <a:t>1 рівень тексту</a:t>
            </a:r>
          </a:p>
          <a:p>
            <a:pPr lvl="1"/>
            <a:r>
              <a:t>2 рівень тексту</a:t>
            </a:r>
          </a:p>
          <a:p>
            <a:pPr lvl="2"/>
            <a:r>
              <a:t>3 рівень тексту</a:t>
            </a:r>
          </a:p>
          <a:p>
            <a:pPr lvl="3"/>
            <a:r>
              <a:t>4 рівень тексту</a:t>
            </a:r>
          </a:p>
          <a:p>
            <a:pPr lvl="4"/>
            <a:r>
              <a:t>5 рівень тексту</a:t>
            </a:r>
          </a:p>
        </p:txBody>
      </p:sp>
      <p:sp>
        <p:nvSpPr>
          <p:cNvPr id="221" name="Shape 221"/>
          <p:cNvSpPr>
            <a:spLocks noGrp="1"/>
          </p:cNvSpPr>
          <p:nvPr>
            <p:ph type="body" sz="quarter" idx="13"/>
          </p:nvPr>
        </p:nvSpPr>
        <p:spPr>
          <a:xfrm>
            <a:off x="9473183" y="6062471"/>
            <a:ext cx="8010147" cy="3387854"/>
          </a:xfrm>
          <a:prstGeom prst="rect">
            <a:avLst/>
          </a:prstGeom>
        </p:spPr>
        <p:txBody>
          <a:bodyPr/>
          <a:lstStyle>
            <a:lvl1pPr marL="0" indent="0">
              <a:defRPr/>
            </a:lvl1pPr>
          </a:lstStyle>
          <a:p>
            <a:pPr marL="0" indent="0"/>
            <a:endParaRPr/>
          </a:p>
        </p:txBody>
      </p:sp>
    </p:spTree>
    <p:extLst>
      <p:ext uri="{BB962C8B-B14F-4D97-AF65-F5344CB8AC3E}">
        <p14:creationId xmlns:p14="http://schemas.microsoft.com/office/powerpoint/2010/main" val="3855551489"/>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Charts - 3/slide with text">
    <p:spTree>
      <p:nvGrpSpPr>
        <p:cNvPr id="1" name=""/>
        <p:cNvGrpSpPr/>
        <p:nvPr/>
      </p:nvGrpSpPr>
      <p:grpSpPr>
        <a:xfrm>
          <a:off x="0" y="0"/>
          <a:ext cx="0" cy="0"/>
          <a:chOff x="0" y="0"/>
          <a:chExt cx="0" cy="0"/>
        </a:xfrm>
      </p:grpSpPr>
      <p:sp>
        <p:nvSpPr>
          <p:cNvPr id="228" name="Shape 228"/>
          <p:cNvSpPr>
            <a:spLocks noGrp="1"/>
          </p:cNvSpPr>
          <p:nvPr>
            <p:ph type="sldNum" sz="quarter" idx="2"/>
          </p:nvPr>
        </p:nvSpPr>
        <p:spPr>
          <a:xfrm>
            <a:off x="8959656" y="9959268"/>
            <a:ext cx="368691" cy="253916"/>
          </a:xfrm>
          <a:prstGeom prst="rect">
            <a:avLst/>
          </a:prstGeom>
        </p:spPr>
        <p:txBody>
          <a:bodyPr/>
          <a:lstStyle/>
          <a:p>
            <a:fld id="{86CB4B4D-7CA3-9044-876B-883B54F8677D}" type="slidenum">
              <a:t>‹#›</a:t>
            </a:fld>
            <a:endParaRPr/>
          </a:p>
        </p:txBody>
      </p:sp>
      <p:sp>
        <p:nvSpPr>
          <p:cNvPr id="229" name="Shape 229"/>
          <p:cNvSpPr>
            <a:spLocks noGrp="1"/>
          </p:cNvSpPr>
          <p:nvPr>
            <p:ph type="title"/>
          </p:nvPr>
        </p:nvSpPr>
        <p:spPr>
          <a:xfrm>
            <a:off x="803276" y="771527"/>
            <a:ext cx="16690977" cy="388146"/>
          </a:xfrm>
          <a:prstGeom prst="rect">
            <a:avLst/>
          </a:prstGeom>
        </p:spPr>
        <p:txBody>
          <a:bodyPr>
            <a:normAutofit/>
          </a:bodyPr>
          <a:lstStyle/>
          <a:p>
            <a:r>
              <a:t>Click to edit Master title style</a:t>
            </a:r>
          </a:p>
        </p:txBody>
      </p:sp>
      <p:sp>
        <p:nvSpPr>
          <p:cNvPr id="230" name="Shape 230"/>
          <p:cNvSpPr>
            <a:spLocks noGrp="1"/>
          </p:cNvSpPr>
          <p:nvPr>
            <p:ph type="body" sz="quarter" idx="1"/>
          </p:nvPr>
        </p:nvSpPr>
        <p:spPr>
          <a:xfrm>
            <a:off x="786383" y="6405371"/>
            <a:ext cx="5266947" cy="3044954"/>
          </a:xfrm>
          <a:prstGeom prst="rect">
            <a:avLst/>
          </a:prstGeom>
        </p:spPr>
        <p:txBody>
          <a:bodyPr/>
          <a:lstStyle>
            <a:lvl1pPr marL="0" indent="0"/>
          </a:lstStyle>
          <a:p>
            <a:r>
              <a:t>Click to edit</a:t>
            </a:r>
          </a:p>
        </p:txBody>
      </p:sp>
      <p:sp>
        <p:nvSpPr>
          <p:cNvPr id="231" name="Shape 231"/>
          <p:cNvSpPr>
            <a:spLocks noGrp="1"/>
          </p:cNvSpPr>
          <p:nvPr>
            <p:ph type="body" sz="quarter" idx="13"/>
          </p:nvPr>
        </p:nvSpPr>
        <p:spPr>
          <a:xfrm>
            <a:off x="6519672" y="6405371"/>
            <a:ext cx="5266944" cy="3044954"/>
          </a:xfrm>
          <a:prstGeom prst="rect">
            <a:avLst/>
          </a:prstGeom>
        </p:spPr>
        <p:txBody>
          <a:bodyPr/>
          <a:lstStyle>
            <a:lvl1pPr marL="0" indent="0">
              <a:defRPr/>
            </a:lvl1pPr>
          </a:lstStyle>
          <a:p>
            <a:pPr marL="0" indent="0"/>
            <a:endParaRPr/>
          </a:p>
        </p:txBody>
      </p:sp>
      <p:sp>
        <p:nvSpPr>
          <p:cNvPr id="232" name="Shape 232"/>
          <p:cNvSpPr>
            <a:spLocks noGrp="1"/>
          </p:cNvSpPr>
          <p:nvPr>
            <p:ph type="body" sz="quarter" idx="14"/>
          </p:nvPr>
        </p:nvSpPr>
        <p:spPr>
          <a:xfrm>
            <a:off x="12252961" y="6405371"/>
            <a:ext cx="5266946" cy="3044954"/>
          </a:xfrm>
          <a:prstGeom prst="rect">
            <a:avLst/>
          </a:prstGeom>
        </p:spPr>
        <p:txBody>
          <a:bodyPr/>
          <a:lstStyle>
            <a:lvl1pPr marL="0" indent="0">
              <a:defRPr/>
            </a:lvl1pPr>
          </a:lstStyle>
          <a:p>
            <a:pPr marL="0" indent="0"/>
            <a:endParaRPr/>
          </a:p>
        </p:txBody>
      </p:sp>
    </p:spTree>
    <p:extLst>
      <p:ext uri="{BB962C8B-B14F-4D97-AF65-F5344CB8AC3E}">
        <p14:creationId xmlns:p14="http://schemas.microsoft.com/office/powerpoint/2010/main" val="4292649623"/>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Charts - 2/slide with bullets">
    <p:spTree>
      <p:nvGrpSpPr>
        <p:cNvPr id="1" name=""/>
        <p:cNvGrpSpPr/>
        <p:nvPr/>
      </p:nvGrpSpPr>
      <p:grpSpPr>
        <a:xfrm>
          <a:off x="0" y="0"/>
          <a:ext cx="0" cy="0"/>
          <a:chOff x="0" y="0"/>
          <a:chExt cx="0" cy="0"/>
        </a:xfrm>
      </p:grpSpPr>
      <p:sp>
        <p:nvSpPr>
          <p:cNvPr id="239" name="Shape 239"/>
          <p:cNvSpPr>
            <a:spLocks noGrp="1"/>
          </p:cNvSpPr>
          <p:nvPr>
            <p:ph type="sldNum" sz="quarter" idx="2"/>
          </p:nvPr>
        </p:nvSpPr>
        <p:spPr>
          <a:prstGeom prst="rect">
            <a:avLst/>
          </a:prstGeom>
        </p:spPr>
        <p:txBody>
          <a:bodyPr/>
          <a:lstStyle/>
          <a:p>
            <a:fld id="{86CB4B4D-7CA3-9044-876B-883B54F8677D}" type="slidenum">
              <a:t>‹#›</a:t>
            </a:fld>
            <a:endParaRPr/>
          </a:p>
        </p:txBody>
      </p:sp>
      <p:sp>
        <p:nvSpPr>
          <p:cNvPr id="240" name="Shape 240"/>
          <p:cNvSpPr>
            <a:spLocks noGrp="1"/>
          </p:cNvSpPr>
          <p:nvPr>
            <p:ph type="title"/>
          </p:nvPr>
        </p:nvSpPr>
        <p:spPr>
          <a:xfrm>
            <a:off x="803276" y="771527"/>
            <a:ext cx="16690977" cy="388146"/>
          </a:xfrm>
          <a:prstGeom prst="rect">
            <a:avLst/>
          </a:prstGeom>
        </p:spPr>
        <p:txBody>
          <a:bodyPr>
            <a:normAutofit/>
          </a:bodyPr>
          <a:lstStyle/>
          <a:p>
            <a:r>
              <a:t>Текст назви</a:t>
            </a:r>
          </a:p>
        </p:txBody>
      </p:sp>
      <p:sp>
        <p:nvSpPr>
          <p:cNvPr id="241" name="Shape 241"/>
          <p:cNvSpPr>
            <a:spLocks noGrp="1"/>
          </p:cNvSpPr>
          <p:nvPr>
            <p:ph type="body" sz="quarter" idx="1"/>
          </p:nvPr>
        </p:nvSpPr>
        <p:spPr>
          <a:xfrm>
            <a:off x="786383" y="7296912"/>
            <a:ext cx="8010147" cy="1632206"/>
          </a:xfrm>
          <a:prstGeom prst="rect">
            <a:avLst/>
          </a:prstGeom>
        </p:spPr>
        <p:txBody>
          <a:bodyPr/>
          <a:lstStyle>
            <a:lvl1pPr marL="0" indent="0">
              <a:spcBef>
                <a:spcPts val="0"/>
              </a:spcBef>
            </a:lvl1pPr>
            <a:lvl2pPr>
              <a:spcBef>
                <a:spcPts val="0"/>
              </a:spcBef>
            </a:lvl2pPr>
            <a:lvl3pPr>
              <a:spcBef>
                <a:spcPts val="0"/>
              </a:spcBef>
            </a:lvl3pPr>
            <a:lvl4pPr>
              <a:spcBef>
                <a:spcPts val="0"/>
              </a:spcBef>
            </a:lvl4pPr>
            <a:lvl5pPr>
              <a:spcBef>
                <a:spcPts val="0"/>
              </a:spcBef>
            </a:lvl5pPr>
          </a:lstStyle>
          <a:p>
            <a:r>
              <a:t>1 рівень тексту</a:t>
            </a:r>
          </a:p>
          <a:p>
            <a:pPr lvl="1"/>
            <a:r>
              <a:t>2 рівень тексту</a:t>
            </a:r>
          </a:p>
          <a:p>
            <a:pPr lvl="2"/>
            <a:r>
              <a:t>3 рівень тексту</a:t>
            </a:r>
          </a:p>
          <a:p>
            <a:pPr lvl="3"/>
            <a:r>
              <a:t>4 рівень тексту</a:t>
            </a:r>
          </a:p>
          <a:p>
            <a:pPr lvl="4"/>
            <a:r>
              <a:t>5 рівень тексту</a:t>
            </a:r>
          </a:p>
        </p:txBody>
      </p:sp>
      <p:sp>
        <p:nvSpPr>
          <p:cNvPr id="242" name="Shape 242"/>
          <p:cNvSpPr>
            <a:spLocks noGrp="1"/>
          </p:cNvSpPr>
          <p:nvPr>
            <p:ph type="body" sz="quarter" idx="13"/>
          </p:nvPr>
        </p:nvSpPr>
        <p:spPr>
          <a:xfrm>
            <a:off x="9473183" y="7296912"/>
            <a:ext cx="8010147" cy="1632206"/>
          </a:xfrm>
          <a:prstGeom prst="rect">
            <a:avLst/>
          </a:prstGeom>
        </p:spPr>
        <p:txBody>
          <a:bodyPr/>
          <a:lstStyle>
            <a:lvl1pPr marL="0" indent="0">
              <a:spcBef>
                <a:spcPts val="0"/>
              </a:spcBef>
              <a:defRPr/>
            </a:lvl1pPr>
          </a:lstStyle>
          <a:p>
            <a:pPr marL="0" indent="0">
              <a:spcBef>
                <a:spcPts val="0"/>
              </a:spcBef>
            </a:pPr>
            <a:endParaRPr/>
          </a:p>
        </p:txBody>
      </p:sp>
    </p:spTree>
    <p:extLst>
      <p:ext uri="{BB962C8B-B14F-4D97-AF65-F5344CB8AC3E}">
        <p14:creationId xmlns:p14="http://schemas.microsoft.com/office/powerpoint/2010/main" val="3113353083"/>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Gantt chart">
    <p:spTree>
      <p:nvGrpSpPr>
        <p:cNvPr id="1" name=""/>
        <p:cNvGrpSpPr/>
        <p:nvPr/>
      </p:nvGrpSpPr>
      <p:grpSpPr>
        <a:xfrm>
          <a:off x="0" y="0"/>
          <a:ext cx="0" cy="0"/>
          <a:chOff x="0" y="0"/>
          <a:chExt cx="0" cy="0"/>
        </a:xfrm>
      </p:grpSpPr>
      <p:sp>
        <p:nvSpPr>
          <p:cNvPr id="249" name="Shape 249"/>
          <p:cNvSpPr>
            <a:spLocks noGrp="1"/>
          </p:cNvSpPr>
          <p:nvPr>
            <p:ph type="sldNum" sz="quarter" idx="2"/>
          </p:nvPr>
        </p:nvSpPr>
        <p:spPr>
          <a:prstGeom prst="rect">
            <a:avLst/>
          </a:prstGeom>
        </p:spPr>
        <p:txBody>
          <a:bodyPr/>
          <a:lstStyle/>
          <a:p>
            <a:fld id="{86CB4B4D-7CA3-9044-876B-883B54F8677D}" type="slidenum">
              <a:t>‹#›</a:t>
            </a:fld>
            <a:endParaRPr/>
          </a:p>
        </p:txBody>
      </p:sp>
      <p:sp>
        <p:nvSpPr>
          <p:cNvPr id="250" name="Shape 250"/>
          <p:cNvSpPr>
            <a:spLocks noGrp="1"/>
          </p:cNvSpPr>
          <p:nvPr>
            <p:ph type="title"/>
          </p:nvPr>
        </p:nvSpPr>
        <p:spPr>
          <a:xfrm>
            <a:off x="803276" y="771527"/>
            <a:ext cx="16690977" cy="388146"/>
          </a:xfrm>
          <a:prstGeom prst="rect">
            <a:avLst/>
          </a:prstGeom>
        </p:spPr>
        <p:txBody>
          <a:bodyPr>
            <a:normAutofit/>
          </a:bodyPr>
          <a:lstStyle/>
          <a:p>
            <a:r>
              <a:t>Текст назви</a:t>
            </a:r>
          </a:p>
        </p:txBody>
      </p:sp>
      <p:sp>
        <p:nvSpPr>
          <p:cNvPr id="251" name="Shape 251"/>
          <p:cNvSpPr>
            <a:spLocks noGrp="1"/>
          </p:cNvSpPr>
          <p:nvPr>
            <p:ph type="body" sz="half" idx="1"/>
          </p:nvPr>
        </p:nvSpPr>
        <p:spPr>
          <a:xfrm>
            <a:off x="786383" y="2564891"/>
            <a:ext cx="6071618" cy="6652263"/>
          </a:xfrm>
          <a:prstGeom prst="rect">
            <a:avLst/>
          </a:prstGeom>
        </p:spPr>
        <p:txBody>
          <a:bodyPr/>
          <a:lstStyle>
            <a:lvl1pPr marL="0" indent="0">
              <a:defRPr b="1"/>
            </a:lvl1pPr>
            <a:lvl2pPr>
              <a:defRPr b="1"/>
            </a:lvl2pPr>
            <a:lvl3pPr>
              <a:defRPr b="1"/>
            </a:lvl3pPr>
            <a:lvl4pPr>
              <a:defRPr b="1"/>
            </a:lvl4pPr>
            <a:lvl5pPr>
              <a:defRPr b="1"/>
            </a:lvl5pPr>
          </a:lstStyle>
          <a:p>
            <a:r>
              <a:t>1 рівень тексту</a:t>
            </a:r>
          </a:p>
          <a:p>
            <a:pPr lvl="1"/>
            <a:r>
              <a:t>2 рівень тексту</a:t>
            </a:r>
          </a:p>
          <a:p>
            <a:pPr lvl="2"/>
            <a:r>
              <a:t>3 рівень тексту</a:t>
            </a:r>
          </a:p>
          <a:p>
            <a:pPr lvl="3"/>
            <a:r>
              <a:t>4 рівень тексту</a:t>
            </a:r>
          </a:p>
          <a:p>
            <a:pPr lvl="4"/>
            <a:r>
              <a:t>5 рівень тексту</a:t>
            </a:r>
          </a:p>
        </p:txBody>
      </p:sp>
    </p:spTree>
    <p:extLst>
      <p:ext uri="{BB962C8B-B14F-4D97-AF65-F5344CB8AC3E}">
        <p14:creationId xmlns:p14="http://schemas.microsoft.com/office/powerpoint/2010/main" val="3845483609"/>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Michelangelo (top)">
    <p:spTree>
      <p:nvGrpSpPr>
        <p:cNvPr id="1" name=""/>
        <p:cNvGrpSpPr/>
        <p:nvPr/>
      </p:nvGrpSpPr>
      <p:grpSpPr>
        <a:xfrm>
          <a:off x="0" y="0"/>
          <a:ext cx="0" cy="0"/>
          <a:chOff x="0" y="0"/>
          <a:chExt cx="0" cy="0"/>
        </a:xfrm>
      </p:grpSpPr>
      <p:sp>
        <p:nvSpPr>
          <p:cNvPr id="258" name="Shape 258"/>
          <p:cNvSpPr>
            <a:spLocks noGrp="1"/>
          </p:cNvSpPr>
          <p:nvPr>
            <p:ph type="sldNum" sz="quarter" idx="2"/>
          </p:nvPr>
        </p:nvSpPr>
        <p:spPr>
          <a:prstGeom prst="rect">
            <a:avLst/>
          </a:prstGeom>
        </p:spPr>
        <p:txBody>
          <a:bodyPr/>
          <a:lstStyle/>
          <a:p>
            <a:fld id="{86CB4B4D-7CA3-9044-876B-883B54F8677D}" type="slidenum">
              <a:t>‹#›</a:t>
            </a:fld>
            <a:endParaRPr/>
          </a:p>
        </p:txBody>
      </p:sp>
      <p:sp>
        <p:nvSpPr>
          <p:cNvPr id="259" name="Shape 259"/>
          <p:cNvSpPr>
            <a:spLocks noGrp="1"/>
          </p:cNvSpPr>
          <p:nvPr>
            <p:ph type="title"/>
          </p:nvPr>
        </p:nvSpPr>
        <p:spPr>
          <a:xfrm>
            <a:off x="803276" y="771527"/>
            <a:ext cx="16690977" cy="388146"/>
          </a:xfrm>
          <a:prstGeom prst="rect">
            <a:avLst/>
          </a:prstGeom>
        </p:spPr>
        <p:txBody>
          <a:bodyPr>
            <a:normAutofit/>
          </a:bodyPr>
          <a:lstStyle/>
          <a:p>
            <a:r>
              <a:t>Текст назви</a:t>
            </a:r>
          </a:p>
        </p:txBody>
      </p:sp>
      <p:sp>
        <p:nvSpPr>
          <p:cNvPr id="260" name="Shape 260"/>
          <p:cNvSpPr>
            <a:spLocks noGrp="1"/>
          </p:cNvSpPr>
          <p:nvPr>
            <p:ph type="body" sz="half" idx="1"/>
          </p:nvPr>
        </p:nvSpPr>
        <p:spPr>
          <a:xfrm>
            <a:off x="786383" y="4347973"/>
            <a:ext cx="8028435" cy="5088638"/>
          </a:xfrm>
          <a:prstGeom prst="rect">
            <a:avLst/>
          </a:prstGeom>
        </p:spPr>
        <p:txBody>
          <a:bodyPr/>
          <a:lstStyle>
            <a:lvl1pPr marL="0" indent="0"/>
          </a:lstStyle>
          <a:p>
            <a:r>
              <a:t>1 рівень тексту</a:t>
            </a:r>
          </a:p>
          <a:p>
            <a:pPr lvl="1"/>
            <a:r>
              <a:t>2 рівень тексту</a:t>
            </a:r>
          </a:p>
          <a:p>
            <a:pPr lvl="2"/>
            <a:r>
              <a:t>3 рівень тексту</a:t>
            </a:r>
          </a:p>
          <a:p>
            <a:pPr lvl="3"/>
            <a:r>
              <a:t>4 рівень тексту</a:t>
            </a:r>
          </a:p>
          <a:p>
            <a:pPr lvl="4"/>
            <a:r>
              <a:t>5 рівень тексту</a:t>
            </a:r>
          </a:p>
        </p:txBody>
      </p:sp>
      <p:sp>
        <p:nvSpPr>
          <p:cNvPr id="261" name="Shape 261"/>
          <p:cNvSpPr>
            <a:spLocks noGrp="1"/>
          </p:cNvSpPr>
          <p:nvPr>
            <p:ph type="body" sz="half" idx="13"/>
          </p:nvPr>
        </p:nvSpPr>
        <p:spPr>
          <a:xfrm>
            <a:off x="9473183" y="4347973"/>
            <a:ext cx="8028435" cy="5088638"/>
          </a:xfrm>
          <a:prstGeom prst="rect">
            <a:avLst/>
          </a:prstGeom>
        </p:spPr>
        <p:txBody>
          <a:bodyPr/>
          <a:lstStyle>
            <a:lvl1pPr marL="0" indent="0">
              <a:defRPr/>
            </a:lvl1pPr>
          </a:lstStyle>
          <a:p>
            <a:pPr marL="0" indent="0"/>
            <a:endParaRPr/>
          </a:p>
        </p:txBody>
      </p:sp>
    </p:spTree>
    <p:extLst>
      <p:ext uri="{BB962C8B-B14F-4D97-AF65-F5344CB8AC3E}">
        <p14:creationId xmlns:p14="http://schemas.microsoft.com/office/powerpoint/2010/main" val="4255121895"/>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Michelangelo (left)">
    <p:spTree>
      <p:nvGrpSpPr>
        <p:cNvPr id="1" name=""/>
        <p:cNvGrpSpPr/>
        <p:nvPr/>
      </p:nvGrpSpPr>
      <p:grpSpPr>
        <a:xfrm>
          <a:off x="0" y="0"/>
          <a:ext cx="0" cy="0"/>
          <a:chOff x="0" y="0"/>
          <a:chExt cx="0" cy="0"/>
        </a:xfrm>
      </p:grpSpPr>
      <p:sp>
        <p:nvSpPr>
          <p:cNvPr id="268" name="Shape 268"/>
          <p:cNvSpPr>
            <a:spLocks noGrp="1"/>
          </p:cNvSpPr>
          <p:nvPr>
            <p:ph type="sldNum" sz="quarter" idx="2"/>
          </p:nvPr>
        </p:nvSpPr>
        <p:spPr>
          <a:prstGeom prst="rect">
            <a:avLst/>
          </a:prstGeom>
        </p:spPr>
        <p:txBody>
          <a:bodyPr/>
          <a:lstStyle/>
          <a:p>
            <a:fld id="{86CB4B4D-7CA3-9044-876B-883B54F8677D}" type="slidenum">
              <a:t>‹#›</a:t>
            </a:fld>
            <a:endParaRPr/>
          </a:p>
        </p:txBody>
      </p:sp>
      <p:sp>
        <p:nvSpPr>
          <p:cNvPr id="269" name="Shape 269"/>
          <p:cNvSpPr>
            <a:spLocks noGrp="1"/>
          </p:cNvSpPr>
          <p:nvPr>
            <p:ph type="title"/>
          </p:nvPr>
        </p:nvSpPr>
        <p:spPr>
          <a:xfrm>
            <a:off x="803276" y="771527"/>
            <a:ext cx="16690977" cy="388146"/>
          </a:xfrm>
          <a:prstGeom prst="rect">
            <a:avLst/>
          </a:prstGeom>
        </p:spPr>
        <p:txBody>
          <a:bodyPr>
            <a:normAutofit/>
          </a:bodyPr>
          <a:lstStyle/>
          <a:p>
            <a:r>
              <a:t>Текст назви</a:t>
            </a:r>
          </a:p>
        </p:txBody>
      </p:sp>
      <p:sp>
        <p:nvSpPr>
          <p:cNvPr id="270" name="Shape 270"/>
          <p:cNvSpPr>
            <a:spLocks noGrp="1"/>
          </p:cNvSpPr>
          <p:nvPr>
            <p:ph type="body" sz="half" idx="1"/>
          </p:nvPr>
        </p:nvSpPr>
        <p:spPr>
          <a:xfrm>
            <a:off x="9473183" y="1728216"/>
            <a:ext cx="8028435" cy="7708394"/>
          </a:xfrm>
          <a:prstGeom prst="rect">
            <a:avLst/>
          </a:prstGeom>
        </p:spPr>
        <p:txBody>
          <a:bodyPr/>
          <a:lstStyle>
            <a:lvl1pPr marL="0" indent="0"/>
          </a:lstStyle>
          <a:p>
            <a:r>
              <a:t>1 рівень тексту</a:t>
            </a:r>
          </a:p>
          <a:p>
            <a:pPr lvl="1"/>
            <a:r>
              <a:t>2 рівень тексту</a:t>
            </a:r>
          </a:p>
          <a:p>
            <a:pPr lvl="2"/>
            <a:r>
              <a:t>3 рівень тексту</a:t>
            </a:r>
          </a:p>
          <a:p>
            <a:pPr lvl="3"/>
            <a:r>
              <a:t>4 рівень тексту</a:t>
            </a:r>
          </a:p>
          <a:p>
            <a:pPr lvl="4"/>
            <a:r>
              <a:t>5 рівень тексту</a:t>
            </a:r>
          </a:p>
        </p:txBody>
      </p:sp>
    </p:spTree>
    <p:extLst>
      <p:ext uri="{BB962C8B-B14F-4D97-AF65-F5344CB8AC3E}">
        <p14:creationId xmlns:p14="http://schemas.microsoft.com/office/powerpoint/2010/main" val="3658943425"/>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Resumes - 2">
    <p:spTree>
      <p:nvGrpSpPr>
        <p:cNvPr id="1" name=""/>
        <p:cNvGrpSpPr/>
        <p:nvPr/>
      </p:nvGrpSpPr>
      <p:grpSpPr>
        <a:xfrm>
          <a:off x="0" y="0"/>
          <a:ext cx="0" cy="0"/>
          <a:chOff x="0" y="0"/>
          <a:chExt cx="0" cy="0"/>
        </a:xfrm>
      </p:grpSpPr>
      <p:sp>
        <p:nvSpPr>
          <p:cNvPr id="277" name="Shape 277"/>
          <p:cNvSpPr>
            <a:spLocks noGrp="1"/>
          </p:cNvSpPr>
          <p:nvPr>
            <p:ph type="sldNum" sz="quarter" idx="2"/>
          </p:nvPr>
        </p:nvSpPr>
        <p:spPr>
          <a:prstGeom prst="rect">
            <a:avLst/>
          </a:prstGeom>
        </p:spPr>
        <p:txBody>
          <a:bodyPr/>
          <a:lstStyle/>
          <a:p>
            <a:fld id="{86CB4B4D-7CA3-9044-876B-883B54F8677D}" type="slidenum">
              <a:t>‹#›</a:t>
            </a:fld>
            <a:endParaRPr/>
          </a:p>
        </p:txBody>
      </p:sp>
      <p:sp>
        <p:nvSpPr>
          <p:cNvPr id="278" name="Shape 278"/>
          <p:cNvSpPr>
            <a:spLocks noGrp="1"/>
          </p:cNvSpPr>
          <p:nvPr>
            <p:ph type="title"/>
          </p:nvPr>
        </p:nvSpPr>
        <p:spPr>
          <a:xfrm>
            <a:off x="803276" y="771527"/>
            <a:ext cx="16690977" cy="388146"/>
          </a:xfrm>
          <a:prstGeom prst="rect">
            <a:avLst/>
          </a:prstGeom>
        </p:spPr>
        <p:txBody>
          <a:bodyPr>
            <a:normAutofit/>
          </a:bodyPr>
          <a:lstStyle/>
          <a:p>
            <a:r>
              <a:t>Текст назви</a:t>
            </a:r>
          </a:p>
        </p:txBody>
      </p:sp>
      <p:sp>
        <p:nvSpPr>
          <p:cNvPr id="279" name="Shape 279"/>
          <p:cNvSpPr>
            <a:spLocks noGrp="1"/>
          </p:cNvSpPr>
          <p:nvPr>
            <p:ph type="body" sz="half" idx="1"/>
          </p:nvPr>
        </p:nvSpPr>
        <p:spPr>
          <a:xfrm>
            <a:off x="786383" y="4046219"/>
            <a:ext cx="8010147" cy="5020058"/>
          </a:xfrm>
          <a:prstGeom prst="rect">
            <a:avLst/>
          </a:prstGeom>
        </p:spPr>
        <p:txBody>
          <a:bodyPr/>
          <a:lstStyle>
            <a:lvl1pPr marL="0" indent="0"/>
          </a:lstStyle>
          <a:p>
            <a:r>
              <a:t>1 рівень тексту</a:t>
            </a:r>
          </a:p>
          <a:p>
            <a:pPr lvl="1"/>
            <a:r>
              <a:t>2 рівень тексту</a:t>
            </a:r>
          </a:p>
          <a:p>
            <a:pPr lvl="2"/>
            <a:r>
              <a:t>3 рівень тексту</a:t>
            </a:r>
          </a:p>
          <a:p>
            <a:pPr lvl="3"/>
            <a:r>
              <a:t>4 рівень тексту</a:t>
            </a:r>
          </a:p>
          <a:p>
            <a:pPr lvl="4"/>
            <a:r>
              <a:t>5 рівень тексту</a:t>
            </a:r>
          </a:p>
        </p:txBody>
      </p:sp>
      <p:sp>
        <p:nvSpPr>
          <p:cNvPr id="280" name="Shape 280"/>
          <p:cNvSpPr>
            <a:spLocks noGrp="1"/>
          </p:cNvSpPr>
          <p:nvPr>
            <p:ph type="body" sz="half" idx="13"/>
          </p:nvPr>
        </p:nvSpPr>
        <p:spPr>
          <a:xfrm>
            <a:off x="9473183" y="4046219"/>
            <a:ext cx="8010147" cy="5020058"/>
          </a:xfrm>
          <a:prstGeom prst="rect">
            <a:avLst/>
          </a:prstGeom>
        </p:spPr>
        <p:txBody>
          <a:bodyPr/>
          <a:lstStyle>
            <a:lvl1pPr marL="0" indent="0">
              <a:defRPr/>
            </a:lvl1pPr>
          </a:lstStyle>
          <a:p>
            <a:pPr marL="0" indent="0"/>
            <a:endParaRPr/>
          </a:p>
        </p:txBody>
      </p:sp>
      <p:sp>
        <p:nvSpPr>
          <p:cNvPr id="281" name="Shape 281"/>
          <p:cNvSpPr>
            <a:spLocks noGrp="1"/>
          </p:cNvSpPr>
          <p:nvPr>
            <p:ph type="body" sz="quarter" idx="14"/>
          </p:nvPr>
        </p:nvSpPr>
        <p:spPr>
          <a:xfrm>
            <a:off x="2889503" y="2098550"/>
            <a:ext cx="5888738" cy="744051"/>
          </a:xfrm>
          <a:prstGeom prst="rect">
            <a:avLst/>
          </a:prstGeom>
        </p:spPr>
        <p:txBody>
          <a:bodyPr lIns="54864" tIns="54864" rIns="54864" bIns="54864"/>
          <a:lstStyle>
            <a:lvl1pPr marL="0" indent="0">
              <a:lnSpc>
                <a:spcPct val="110000"/>
              </a:lnSpc>
              <a:spcBef>
                <a:spcPts val="150"/>
              </a:spcBef>
              <a:defRPr b="1" i="1"/>
            </a:lvl1pPr>
          </a:lstStyle>
          <a:p>
            <a:pPr marL="0" indent="0">
              <a:lnSpc>
                <a:spcPct val="110000"/>
              </a:lnSpc>
              <a:spcBef>
                <a:spcPts val="100"/>
              </a:spcBef>
              <a:defRPr b="1" i="1"/>
            </a:pPr>
            <a:endParaRPr/>
          </a:p>
        </p:txBody>
      </p:sp>
      <p:sp>
        <p:nvSpPr>
          <p:cNvPr id="282" name="Shape 282"/>
          <p:cNvSpPr>
            <a:spLocks noGrp="1"/>
          </p:cNvSpPr>
          <p:nvPr>
            <p:ph type="body" sz="quarter" idx="15"/>
          </p:nvPr>
        </p:nvSpPr>
        <p:spPr>
          <a:xfrm>
            <a:off x="11576303" y="2098550"/>
            <a:ext cx="5888738" cy="744051"/>
          </a:xfrm>
          <a:prstGeom prst="rect">
            <a:avLst/>
          </a:prstGeom>
        </p:spPr>
        <p:txBody>
          <a:bodyPr lIns="54864" tIns="54864" rIns="54864" bIns="54864"/>
          <a:lstStyle>
            <a:lvl1pPr marL="0" indent="0">
              <a:lnSpc>
                <a:spcPct val="110000"/>
              </a:lnSpc>
              <a:spcBef>
                <a:spcPts val="150"/>
              </a:spcBef>
              <a:defRPr b="1" i="1"/>
            </a:lvl1pPr>
          </a:lstStyle>
          <a:p>
            <a:pPr marL="0" indent="0">
              <a:lnSpc>
                <a:spcPct val="110000"/>
              </a:lnSpc>
              <a:spcBef>
                <a:spcPts val="100"/>
              </a:spcBef>
              <a:defRPr b="1" i="1"/>
            </a:pPr>
            <a:endParaRPr/>
          </a:p>
        </p:txBody>
      </p:sp>
    </p:spTree>
    <p:extLst>
      <p:ext uri="{BB962C8B-B14F-4D97-AF65-F5344CB8AC3E}">
        <p14:creationId xmlns:p14="http://schemas.microsoft.com/office/powerpoint/2010/main" val="708044792"/>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13"/>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3"/>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1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Resumes - 4">
    <p:spTree>
      <p:nvGrpSpPr>
        <p:cNvPr id="1" name=""/>
        <p:cNvGrpSpPr/>
        <p:nvPr/>
      </p:nvGrpSpPr>
      <p:grpSpPr>
        <a:xfrm>
          <a:off x="0" y="0"/>
          <a:ext cx="0" cy="0"/>
          <a:chOff x="0" y="0"/>
          <a:chExt cx="0" cy="0"/>
        </a:xfrm>
      </p:grpSpPr>
      <p:sp>
        <p:nvSpPr>
          <p:cNvPr id="289" name="Shape 289"/>
          <p:cNvSpPr>
            <a:spLocks noGrp="1"/>
          </p:cNvSpPr>
          <p:nvPr>
            <p:ph type="sldNum" sz="quarter" idx="2"/>
          </p:nvPr>
        </p:nvSpPr>
        <p:spPr>
          <a:prstGeom prst="rect">
            <a:avLst/>
          </a:prstGeom>
        </p:spPr>
        <p:txBody>
          <a:bodyPr/>
          <a:lstStyle/>
          <a:p>
            <a:fld id="{86CB4B4D-7CA3-9044-876B-883B54F8677D}" type="slidenum">
              <a:t>‹#›</a:t>
            </a:fld>
            <a:endParaRPr/>
          </a:p>
        </p:txBody>
      </p:sp>
      <p:sp>
        <p:nvSpPr>
          <p:cNvPr id="290" name="Shape 290"/>
          <p:cNvSpPr>
            <a:spLocks noGrp="1"/>
          </p:cNvSpPr>
          <p:nvPr>
            <p:ph type="title"/>
          </p:nvPr>
        </p:nvSpPr>
        <p:spPr>
          <a:xfrm>
            <a:off x="803276" y="771527"/>
            <a:ext cx="16690977" cy="388146"/>
          </a:xfrm>
          <a:prstGeom prst="rect">
            <a:avLst/>
          </a:prstGeom>
        </p:spPr>
        <p:txBody>
          <a:bodyPr>
            <a:normAutofit/>
          </a:bodyPr>
          <a:lstStyle/>
          <a:p>
            <a:r>
              <a:t>Текст назви</a:t>
            </a:r>
          </a:p>
        </p:txBody>
      </p:sp>
      <p:sp>
        <p:nvSpPr>
          <p:cNvPr id="291" name="Shape 291"/>
          <p:cNvSpPr>
            <a:spLocks noGrp="1"/>
          </p:cNvSpPr>
          <p:nvPr>
            <p:ph type="body" sz="quarter" idx="1"/>
          </p:nvPr>
        </p:nvSpPr>
        <p:spPr>
          <a:xfrm>
            <a:off x="786383" y="4046219"/>
            <a:ext cx="8010147" cy="1536194"/>
          </a:xfrm>
          <a:prstGeom prst="rect">
            <a:avLst/>
          </a:prstGeom>
        </p:spPr>
        <p:txBody>
          <a:bodyPr/>
          <a:lstStyle>
            <a:lvl1pPr marL="0" indent="0"/>
          </a:lstStyle>
          <a:p>
            <a:r>
              <a:t>1 рівень тексту</a:t>
            </a:r>
          </a:p>
          <a:p>
            <a:pPr lvl="1"/>
            <a:r>
              <a:t>2 рівень тексту</a:t>
            </a:r>
          </a:p>
          <a:p>
            <a:pPr lvl="2"/>
            <a:r>
              <a:t>3 рівень тексту</a:t>
            </a:r>
          </a:p>
          <a:p>
            <a:pPr lvl="3"/>
            <a:r>
              <a:t>4 рівень тексту</a:t>
            </a:r>
          </a:p>
          <a:p>
            <a:pPr lvl="4"/>
            <a:r>
              <a:t>5 рівень тексту</a:t>
            </a:r>
          </a:p>
        </p:txBody>
      </p:sp>
      <p:sp>
        <p:nvSpPr>
          <p:cNvPr id="292" name="Shape 292"/>
          <p:cNvSpPr>
            <a:spLocks noGrp="1"/>
          </p:cNvSpPr>
          <p:nvPr>
            <p:ph type="body" sz="quarter" idx="13"/>
          </p:nvPr>
        </p:nvSpPr>
        <p:spPr>
          <a:xfrm>
            <a:off x="9473183" y="4046219"/>
            <a:ext cx="8010147" cy="1536194"/>
          </a:xfrm>
          <a:prstGeom prst="rect">
            <a:avLst/>
          </a:prstGeom>
        </p:spPr>
        <p:txBody>
          <a:bodyPr/>
          <a:lstStyle>
            <a:lvl1pPr marL="0" indent="0">
              <a:defRPr/>
            </a:lvl1pPr>
          </a:lstStyle>
          <a:p>
            <a:pPr marL="0" indent="0"/>
            <a:endParaRPr/>
          </a:p>
        </p:txBody>
      </p:sp>
      <p:sp>
        <p:nvSpPr>
          <p:cNvPr id="293" name="Shape 293"/>
          <p:cNvSpPr>
            <a:spLocks noGrp="1"/>
          </p:cNvSpPr>
          <p:nvPr>
            <p:ph type="body" sz="quarter" idx="14"/>
          </p:nvPr>
        </p:nvSpPr>
        <p:spPr>
          <a:xfrm>
            <a:off x="2889503" y="2098548"/>
            <a:ext cx="5888738" cy="648639"/>
          </a:xfrm>
          <a:prstGeom prst="rect">
            <a:avLst/>
          </a:prstGeom>
        </p:spPr>
        <p:txBody>
          <a:bodyPr lIns="54864" tIns="54864" rIns="54864" bIns="54864"/>
          <a:lstStyle>
            <a:lvl1pPr marL="0" indent="0">
              <a:lnSpc>
                <a:spcPct val="95000"/>
              </a:lnSpc>
              <a:spcBef>
                <a:spcPts val="0"/>
              </a:spcBef>
              <a:defRPr b="1" i="1"/>
            </a:lvl1pPr>
          </a:lstStyle>
          <a:p>
            <a:pPr marL="0" indent="0">
              <a:lnSpc>
                <a:spcPct val="95000"/>
              </a:lnSpc>
              <a:spcBef>
                <a:spcPts val="0"/>
              </a:spcBef>
              <a:defRPr b="1" i="1"/>
            </a:pPr>
            <a:endParaRPr/>
          </a:p>
        </p:txBody>
      </p:sp>
      <p:sp>
        <p:nvSpPr>
          <p:cNvPr id="294" name="Shape 294"/>
          <p:cNvSpPr>
            <a:spLocks noGrp="1"/>
          </p:cNvSpPr>
          <p:nvPr>
            <p:ph type="body" sz="quarter" idx="15"/>
          </p:nvPr>
        </p:nvSpPr>
        <p:spPr>
          <a:xfrm>
            <a:off x="11576303" y="2098548"/>
            <a:ext cx="5888738" cy="648639"/>
          </a:xfrm>
          <a:prstGeom prst="rect">
            <a:avLst/>
          </a:prstGeom>
        </p:spPr>
        <p:txBody>
          <a:bodyPr lIns="54864" tIns="54864" rIns="54864" bIns="54864"/>
          <a:lstStyle>
            <a:lvl1pPr marL="0" indent="0">
              <a:lnSpc>
                <a:spcPct val="95000"/>
              </a:lnSpc>
              <a:spcBef>
                <a:spcPts val="0"/>
              </a:spcBef>
              <a:defRPr b="1" i="1"/>
            </a:lvl1pPr>
          </a:lstStyle>
          <a:p>
            <a:pPr marL="0" indent="0">
              <a:lnSpc>
                <a:spcPct val="95000"/>
              </a:lnSpc>
              <a:spcBef>
                <a:spcPts val="0"/>
              </a:spcBef>
              <a:defRPr b="1" i="1"/>
            </a:pPr>
            <a:endParaRPr/>
          </a:p>
        </p:txBody>
      </p:sp>
      <p:sp>
        <p:nvSpPr>
          <p:cNvPr id="295" name="Shape 295"/>
          <p:cNvSpPr>
            <a:spLocks noGrp="1"/>
          </p:cNvSpPr>
          <p:nvPr>
            <p:ph type="body" sz="quarter" idx="16"/>
          </p:nvPr>
        </p:nvSpPr>
        <p:spPr>
          <a:xfrm>
            <a:off x="786383" y="7804403"/>
            <a:ext cx="8010147" cy="1536194"/>
          </a:xfrm>
          <a:prstGeom prst="rect">
            <a:avLst/>
          </a:prstGeom>
        </p:spPr>
        <p:txBody>
          <a:bodyPr/>
          <a:lstStyle>
            <a:lvl1pPr marL="0" indent="0">
              <a:lnSpc>
                <a:spcPct val="95000"/>
              </a:lnSpc>
              <a:spcBef>
                <a:spcPts val="0"/>
              </a:spcBef>
              <a:defRPr/>
            </a:lvl1pPr>
          </a:lstStyle>
          <a:p>
            <a:pPr marL="0" indent="0">
              <a:lnSpc>
                <a:spcPct val="95000"/>
              </a:lnSpc>
              <a:spcBef>
                <a:spcPts val="0"/>
              </a:spcBef>
            </a:pPr>
            <a:endParaRPr/>
          </a:p>
        </p:txBody>
      </p:sp>
      <p:sp>
        <p:nvSpPr>
          <p:cNvPr id="296" name="Shape 296"/>
          <p:cNvSpPr>
            <a:spLocks noGrp="1"/>
          </p:cNvSpPr>
          <p:nvPr>
            <p:ph type="body" sz="quarter" idx="17"/>
          </p:nvPr>
        </p:nvSpPr>
        <p:spPr>
          <a:xfrm>
            <a:off x="9473183" y="7804403"/>
            <a:ext cx="8010147" cy="1536194"/>
          </a:xfrm>
          <a:prstGeom prst="rect">
            <a:avLst/>
          </a:prstGeom>
        </p:spPr>
        <p:txBody>
          <a:bodyPr/>
          <a:lstStyle>
            <a:lvl1pPr marL="0" indent="0">
              <a:lnSpc>
                <a:spcPct val="95000"/>
              </a:lnSpc>
              <a:spcBef>
                <a:spcPts val="0"/>
              </a:spcBef>
              <a:defRPr/>
            </a:lvl1pPr>
          </a:lstStyle>
          <a:p>
            <a:pPr marL="0" indent="0">
              <a:lnSpc>
                <a:spcPct val="95000"/>
              </a:lnSpc>
              <a:spcBef>
                <a:spcPts val="0"/>
              </a:spcBef>
            </a:pPr>
            <a:endParaRPr/>
          </a:p>
        </p:txBody>
      </p:sp>
      <p:sp>
        <p:nvSpPr>
          <p:cNvPr id="297" name="Shape 297"/>
          <p:cNvSpPr>
            <a:spLocks noGrp="1"/>
          </p:cNvSpPr>
          <p:nvPr>
            <p:ph type="body" sz="quarter" idx="18"/>
          </p:nvPr>
        </p:nvSpPr>
        <p:spPr>
          <a:xfrm>
            <a:off x="2889503" y="5856732"/>
            <a:ext cx="5888738" cy="648639"/>
          </a:xfrm>
          <a:prstGeom prst="rect">
            <a:avLst/>
          </a:prstGeom>
        </p:spPr>
        <p:txBody>
          <a:bodyPr lIns="54864" tIns="54864" rIns="54864" bIns="54864"/>
          <a:lstStyle>
            <a:lvl1pPr marL="0" indent="0">
              <a:lnSpc>
                <a:spcPct val="95000"/>
              </a:lnSpc>
              <a:spcBef>
                <a:spcPts val="0"/>
              </a:spcBef>
              <a:defRPr b="1" i="1"/>
            </a:lvl1pPr>
          </a:lstStyle>
          <a:p>
            <a:pPr marL="0" indent="0">
              <a:lnSpc>
                <a:spcPct val="95000"/>
              </a:lnSpc>
              <a:spcBef>
                <a:spcPts val="0"/>
              </a:spcBef>
              <a:defRPr b="1" i="1"/>
            </a:pPr>
            <a:endParaRPr/>
          </a:p>
        </p:txBody>
      </p:sp>
      <p:sp>
        <p:nvSpPr>
          <p:cNvPr id="298" name="Shape 298"/>
          <p:cNvSpPr>
            <a:spLocks noGrp="1"/>
          </p:cNvSpPr>
          <p:nvPr>
            <p:ph type="body" sz="quarter" idx="19"/>
          </p:nvPr>
        </p:nvSpPr>
        <p:spPr>
          <a:xfrm>
            <a:off x="11576303" y="5856732"/>
            <a:ext cx="5888738" cy="648639"/>
          </a:xfrm>
          <a:prstGeom prst="rect">
            <a:avLst/>
          </a:prstGeom>
        </p:spPr>
        <p:txBody>
          <a:bodyPr lIns="54864" tIns="54864" rIns="54864" bIns="54864"/>
          <a:lstStyle>
            <a:lvl1pPr marL="0" indent="0">
              <a:lnSpc>
                <a:spcPct val="95000"/>
              </a:lnSpc>
              <a:spcBef>
                <a:spcPts val="0"/>
              </a:spcBef>
              <a:defRPr b="1" i="1"/>
            </a:lvl1pPr>
          </a:lstStyle>
          <a:p>
            <a:pPr marL="0" indent="0">
              <a:lnSpc>
                <a:spcPct val="95000"/>
              </a:lnSpc>
              <a:spcBef>
                <a:spcPts val="0"/>
              </a:spcBef>
              <a:defRPr b="1" i="1"/>
            </a:pPr>
            <a:endParaRPr/>
          </a:p>
        </p:txBody>
      </p:sp>
    </p:spTree>
    <p:extLst>
      <p:ext uri="{BB962C8B-B14F-4D97-AF65-F5344CB8AC3E}">
        <p14:creationId xmlns:p14="http://schemas.microsoft.com/office/powerpoint/2010/main" val="1456993030"/>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Resumes - 8">
    <p:spTree>
      <p:nvGrpSpPr>
        <p:cNvPr id="1" name=""/>
        <p:cNvGrpSpPr/>
        <p:nvPr/>
      </p:nvGrpSpPr>
      <p:grpSpPr>
        <a:xfrm>
          <a:off x="0" y="0"/>
          <a:ext cx="0" cy="0"/>
          <a:chOff x="0" y="0"/>
          <a:chExt cx="0" cy="0"/>
        </a:xfrm>
      </p:grpSpPr>
      <p:sp>
        <p:nvSpPr>
          <p:cNvPr id="305" name="Shape 305"/>
          <p:cNvSpPr>
            <a:spLocks noGrp="1"/>
          </p:cNvSpPr>
          <p:nvPr>
            <p:ph type="sldNum" sz="quarter" idx="2"/>
          </p:nvPr>
        </p:nvSpPr>
        <p:spPr>
          <a:prstGeom prst="rect">
            <a:avLst/>
          </a:prstGeom>
        </p:spPr>
        <p:txBody>
          <a:bodyPr/>
          <a:lstStyle/>
          <a:p>
            <a:fld id="{86CB4B4D-7CA3-9044-876B-883B54F8677D}" type="slidenum">
              <a:t>‹#›</a:t>
            </a:fld>
            <a:endParaRPr/>
          </a:p>
        </p:txBody>
      </p:sp>
      <p:sp>
        <p:nvSpPr>
          <p:cNvPr id="306" name="Shape 306"/>
          <p:cNvSpPr>
            <a:spLocks noGrp="1"/>
          </p:cNvSpPr>
          <p:nvPr>
            <p:ph type="title"/>
          </p:nvPr>
        </p:nvSpPr>
        <p:spPr>
          <a:xfrm>
            <a:off x="803276" y="771527"/>
            <a:ext cx="16690977" cy="388146"/>
          </a:xfrm>
          <a:prstGeom prst="rect">
            <a:avLst/>
          </a:prstGeom>
        </p:spPr>
        <p:txBody>
          <a:bodyPr>
            <a:normAutofit/>
          </a:bodyPr>
          <a:lstStyle/>
          <a:p>
            <a:r>
              <a:t>Текст назви</a:t>
            </a:r>
          </a:p>
        </p:txBody>
      </p:sp>
      <p:sp>
        <p:nvSpPr>
          <p:cNvPr id="307" name="Shape 307"/>
          <p:cNvSpPr>
            <a:spLocks noGrp="1"/>
          </p:cNvSpPr>
          <p:nvPr>
            <p:ph type="body" sz="quarter" idx="1"/>
          </p:nvPr>
        </p:nvSpPr>
        <p:spPr>
          <a:xfrm>
            <a:off x="2688335" y="1645920"/>
            <a:ext cx="5888738" cy="744051"/>
          </a:xfrm>
          <a:prstGeom prst="rect">
            <a:avLst/>
          </a:prstGeom>
        </p:spPr>
        <p:txBody>
          <a:bodyPr lIns="54864" tIns="54864" rIns="54864" bIns="54864"/>
          <a:lstStyle>
            <a:lvl1pPr marL="0" indent="0">
              <a:lnSpc>
                <a:spcPct val="110000"/>
              </a:lnSpc>
              <a:spcBef>
                <a:spcPts val="150"/>
              </a:spcBef>
            </a:lvl1pPr>
            <a:lvl2pPr>
              <a:lnSpc>
                <a:spcPct val="110000"/>
              </a:lnSpc>
              <a:spcBef>
                <a:spcPts val="150"/>
              </a:spcBef>
            </a:lvl2pPr>
            <a:lvl3pPr>
              <a:lnSpc>
                <a:spcPct val="110000"/>
              </a:lnSpc>
              <a:spcBef>
                <a:spcPts val="150"/>
              </a:spcBef>
            </a:lvl3pPr>
            <a:lvl4pPr>
              <a:lnSpc>
                <a:spcPct val="110000"/>
              </a:lnSpc>
              <a:spcBef>
                <a:spcPts val="150"/>
              </a:spcBef>
            </a:lvl4pPr>
            <a:lvl5pPr>
              <a:lnSpc>
                <a:spcPct val="110000"/>
              </a:lnSpc>
              <a:spcBef>
                <a:spcPts val="150"/>
              </a:spcBef>
            </a:lvl5pPr>
          </a:lstStyle>
          <a:p>
            <a:r>
              <a:t>1 рівень тексту</a:t>
            </a:r>
          </a:p>
          <a:p>
            <a:pPr lvl="1"/>
            <a:r>
              <a:t>2 рівень тексту</a:t>
            </a:r>
          </a:p>
          <a:p>
            <a:pPr lvl="2"/>
            <a:r>
              <a:t>3 рівень тексту</a:t>
            </a:r>
          </a:p>
          <a:p>
            <a:pPr lvl="3"/>
            <a:r>
              <a:t>4 рівень тексту</a:t>
            </a:r>
          </a:p>
          <a:p>
            <a:pPr lvl="4"/>
            <a:r>
              <a:t>5 рівень тексту</a:t>
            </a:r>
          </a:p>
        </p:txBody>
      </p:sp>
      <p:sp>
        <p:nvSpPr>
          <p:cNvPr id="308" name="Shape 308"/>
          <p:cNvSpPr>
            <a:spLocks noGrp="1"/>
          </p:cNvSpPr>
          <p:nvPr>
            <p:ph type="body" sz="quarter" idx="13"/>
          </p:nvPr>
        </p:nvSpPr>
        <p:spPr>
          <a:xfrm>
            <a:off x="11338561" y="1645920"/>
            <a:ext cx="5888738" cy="744051"/>
          </a:xfrm>
          <a:prstGeom prst="rect">
            <a:avLst/>
          </a:prstGeom>
        </p:spPr>
        <p:txBody>
          <a:bodyPr lIns="54864" tIns="54864" rIns="54864" bIns="54864"/>
          <a:lstStyle>
            <a:lvl1pPr marL="0" indent="0">
              <a:lnSpc>
                <a:spcPct val="110000"/>
              </a:lnSpc>
              <a:spcBef>
                <a:spcPts val="150"/>
              </a:spcBef>
              <a:defRPr/>
            </a:lvl1pPr>
          </a:lstStyle>
          <a:p>
            <a:pPr marL="0" indent="0">
              <a:lnSpc>
                <a:spcPct val="110000"/>
              </a:lnSpc>
              <a:spcBef>
                <a:spcPts val="100"/>
              </a:spcBef>
            </a:pPr>
            <a:endParaRPr/>
          </a:p>
        </p:txBody>
      </p:sp>
      <p:sp>
        <p:nvSpPr>
          <p:cNvPr id="309" name="Shape 309"/>
          <p:cNvSpPr>
            <a:spLocks noGrp="1"/>
          </p:cNvSpPr>
          <p:nvPr>
            <p:ph type="body" sz="quarter" idx="14"/>
          </p:nvPr>
        </p:nvSpPr>
        <p:spPr>
          <a:xfrm>
            <a:off x="2688335" y="3621024"/>
            <a:ext cx="5888738" cy="744051"/>
          </a:xfrm>
          <a:prstGeom prst="rect">
            <a:avLst/>
          </a:prstGeom>
        </p:spPr>
        <p:txBody>
          <a:bodyPr lIns="54864" tIns="54864" rIns="54864" bIns="54864"/>
          <a:lstStyle>
            <a:lvl1pPr marL="0" indent="0">
              <a:lnSpc>
                <a:spcPct val="110000"/>
              </a:lnSpc>
              <a:spcBef>
                <a:spcPts val="150"/>
              </a:spcBef>
              <a:defRPr/>
            </a:lvl1pPr>
          </a:lstStyle>
          <a:p>
            <a:pPr marL="0" indent="0">
              <a:lnSpc>
                <a:spcPct val="110000"/>
              </a:lnSpc>
              <a:spcBef>
                <a:spcPts val="100"/>
              </a:spcBef>
            </a:pPr>
            <a:endParaRPr/>
          </a:p>
        </p:txBody>
      </p:sp>
      <p:sp>
        <p:nvSpPr>
          <p:cNvPr id="310" name="Shape 310"/>
          <p:cNvSpPr>
            <a:spLocks noGrp="1"/>
          </p:cNvSpPr>
          <p:nvPr>
            <p:ph type="body" sz="quarter" idx="15"/>
          </p:nvPr>
        </p:nvSpPr>
        <p:spPr>
          <a:xfrm>
            <a:off x="11356847" y="3621024"/>
            <a:ext cx="5888738" cy="744051"/>
          </a:xfrm>
          <a:prstGeom prst="rect">
            <a:avLst/>
          </a:prstGeom>
        </p:spPr>
        <p:txBody>
          <a:bodyPr lIns="54864" tIns="54864" rIns="54864" bIns="54864"/>
          <a:lstStyle>
            <a:lvl1pPr marL="0" indent="0">
              <a:lnSpc>
                <a:spcPct val="110000"/>
              </a:lnSpc>
              <a:spcBef>
                <a:spcPts val="150"/>
              </a:spcBef>
              <a:defRPr/>
            </a:lvl1pPr>
          </a:lstStyle>
          <a:p>
            <a:pPr marL="0" indent="0">
              <a:lnSpc>
                <a:spcPct val="110000"/>
              </a:lnSpc>
              <a:spcBef>
                <a:spcPts val="100"/>
              </a:spcBef>
            </a:pPr>
            <a:endParaRPr/>
          </a:p>
        </p:txBody>
      </p:sp>
      <p:sp>
        <p:nvSpPr>
          <p:cNvPr id="311" name="Shape 311"/>
          <p:cNvSpPr>
            <a:spLocks noGrp="1"/>
          </p:cNvSpPr>
          <p:nvPr>
            <p:ph type="body" sz="quarter" idx="16"/>
          </p:nvPr>
        </p:nvSpPr>
        <p:spPr>
          <a:xfrm>
            <a:off x="2688335" y="5609844"/>
            <a:ext cx="5888738" cy="744051"/>
          </a:xfrm>
          <a:prstGeom prst="rect">
            <a:avLst/>
          </a:prstGeom>
        </p:spPr>
        <p:txBody>
          <a:bodyPr lIns="54864" tIns="54864" rIns="54864" bIns="54864"/>
          <a:lstStyle>
            <a:lvl1pPr marL="0" indent="0">
              <a:lnSpc>
                <a:spcPct val="110000"/>
              </a:lnSpc>
              <a:spcBef>
                <a:spcPts val="150"/>
              </a:spcBef>
              <a:defRPr/>
            </a:lvl1pPr>
          </a:lstStyle>
          <a:p>
            <a:pPr marL="0" indent="0">
              <a:lnSpc>
                <a:spcPct val="110000"/>
              </a:lnSpc>
              <a:spcBef>
                <a:spcPts val="100"/>
              </a:spcBef>
            </a:pPr>
            <a:endParaRPr/>
          </a:p>
        </p:txBody>
      </p:sp>
      <p:sp>
        <p:nvSpPr>
          <p:cNvPr id="312" name="Shape 312"/>
          <p:cNvSpPr>
            <a:spLocks noGrp="1"/>
          </p:cNvSpPr>
          <p:nvPr>
            <p:ph type="body" sz="quarter" idx="17"/>
          </p:nvPr>
        </p:nvSpPr>
        <p:spPr>
          <a:xfrm>
            <a:off x="11576303" y="5609844"/>
            <a:ext cx="5888738" cy="744051"/>
          </a:xfrm>
          <a:prstGeom prst="rect">
            <a:avLst/>
          </a:prstGeom>
        </p:spPr>
        <p:txBody>
          <a:bodyPr lIns="54864" tIns="54864" rIns="54864" bIns="54864"/>
          <a:lstStyle>
            <a:lvl1pPr marL="0" indent="0">
              <a:lnSpc>
                <a:spcPct val="110000"/>
              </a:lnSpc>
              <a:spcBef>
                <a:spcPts val="150"/>
              </a:spcBef>
              <a:defRPr/>
            </a:lvl1pPr>
          </a:lstStyle>
          <a:p>
            <a:pPr marL="0" indent="0">
              <a:lnSpc>
                <a:spcPct val="110000"/>
              </a:lnSpc>
              <a:spcBef>
                <a:spcPts val="100"/>
              </a:spcBef>
            </a:pPr>
            <a:endParaRPr/>
          </a:p>
        </p:txBody>
      </p:sp>
      <p:sp>
        <p:nvSpPr>
          <p:cNvPr id="313" name="Shape 313"/>
          <p:cNvSpPr>
            <a:spLocks noGrp="1"/>
          </p:cNvSpPr>
          <p:nvPr>
            <p:ph type="body" sz="quarter" idx="18"/>
          </p:nvPr>
        </p:nvSpPr>
        <p:spPr>
          <a:xfrm>
            <a:off x="2688335" y="7584948"/>
            <a:ext cx="5888738" cy="744051"/>
          </a:xfrm>
          <a:prstGeom prst="rect">
            <a:avLst/>
          </a:prstGeom>
        </p:spPr>
        <p:txBody>
          <a:bodyPr lIns="54864" tIns="54864" rIns="54864" bIns="54864"/>
          <a:lstStyle>
            <a:lvl1pPr marL="0" indent="0">
              <a:lnSpc>
                <a:spcPct val="110000"/>
              </a:lnSpc>
              <a:spcBef>
                <a:spcPts val="150"/>
              </a:spcBef>
              <a:defRPr/>
            </a:lvl1pPr>
          </a:lstStyle>
          <a:p>
            <a:pPr marL="0" indent="0">
              <a:lnSpc>
                <a:spcPct val="110000"/>
              </a:lnSpc>
              <a:spcBef>
                <a:spcPts val="100"/>
              </a:spcBef>
            </a:pPr>
            <a:endParaRPr/>
          </a:p>
        </p:txBody>
      </p:sp>
      <p:sp>
        <p:nvSpPr>
          <p:cNvPr id="314" name="Shape 314"/>
          <p:cNvSpPr>
            <a:spLocks noGrp="1"/>
          </p:cNvSpPr>
          <p:nvPr>
            <p:ph type="body" sz="quarter" idx="19"/>
          </p:nvPr>
        </p:nvSpPr>
        <p:spPr>
          <a:xfrm>
            <a:off x="11356847" y="7584948"/>
            <a:ext cx="5888738" cy="744051"/>
          </a:xfrm>
          <a:prstGeom prst="rect">
            <a:avLst/>
          </a:prstGeom>
        </p:spPr>
        <p:txBody>
          <a:bodyPr lIns="54864" tIns="54864" rIns="54864" bIns="54864"/>
          <a:lstStyle>
            <a:lvl1pPr marL="0" indent="0">
              <a:lnSpc>
                <a:spcPct val="110000"/>
              </a:lnSpc>
              <a:spcBef>
                <a:spcPts val="150"/>
              </a:spcBef>
              <a:defRPr/>
            </a:lvl1pPr>
          </a:lstStyle>
          <a:p>
            <a:pPr marL="0" indent="0">
              <a:lnSpc>
                <a:spcPct val="110000"/>
              </a:lnSpc>
              <a:spcBef>
                <a:spcPts val="100"/>
              </a:spcBef>
            </a:pPr>
            <a:endParaRPr/>
          </a:p>
        </p:txBody>
      </p:sp>
    </p:spTree>
    <p:extLst>
      <p:ext uri="{BB962C8B-B14F-4D97-AF65-F5344CB8AC3E}">
        <p14:creationId xmlns:p14="http://schemas.microsoft.com/office/powerpoint/2010/main" val="1206408409"/>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Qualifications - 2x2">
    <p:spTree>
      <p:nvGrpSpPr>
        <p:cNvPr id="1" name=""/>
        <p:cNvGrpSpPr/>
        <p:nvPr/>
      </p:nvGrpSpPr>
      <p:grpSpPr>
        <a:xfrm>
          <a:off x="0" y="0"/>
          <a:ext cx="0" cy="0"/>
          <a:chOff x="0" y="0"/>
          <a:chExt cx="0" cy="0"/>
        </a:xfrm>
      </p:grpSpPr>
      <p:sp>
        <p:nvSpPr>
          <p:cNvPr id="321" name="Shape 321"/>
          <p:cNvSpPr>
            <a:spLocks noGrp="1"/>
          </p:cNvSpPr>
          <p:nvPr>
            <p:ph type="sldNum" sz="quarter" idx="2"/>
          </p:nvPr>
        </p:nvSpPr>
        <p:spPr>
          <a:prstGeom prst="rect">
            <a:avLst/>
          </a:prstGeom>
        </p:spPr>
        <p:txBody>
          <a:bodyPr/>
          <a:lstStyle/>
          <a:p>
            <a:fld id="{86CB4B4D-7CA3-9044-876B-883B54F8677D}" type="slidenum">
              <a:t>‹#›</a:t>
            </a:fld>
            <a:endParaRPr/>
          </a:p>
        </p:txBody>
      </p:sp>
      <p:sp>
        <p:nvSpPr>
          <p:cNvPr id="322" name="Shape 322"/>
          <p:cNvSpPr>
            <a:spLocks noGrp="1"/>
          </p:cNvSpPr>
          <p:nvPr>
            <p:ph type="title"/>
          </p:nvPr>
        </p:nvSpPr>
        <p:spPr>
          <a:xfrm>
            <a:off x="803276" y="771527"/>
            <a:ext cx="16690977" cy="388146"/>
          </a:xfrm>
          <a:prstGeom prst="rect">
            <a:avLst/>
          </a:prstGeom>
        </p:spPr>
        <p:txBody>
          <a:bodyPr>
            <a:normAutofit/>
          </a:bodyPr>
          <a:lstStyle/>
          <a:p>
            <a:r>
              <a:t>Текст назви</a:t>
            </a:r>
          </a:p>
        </p:txBody>
      </p:sp>
      <p:sp>
        <p:nvSpPr>
          <p:cNvPr id="323" name="Shape 323"/>
          <p:cNvSpPr>
            <a:spLocks noGrp="1"/>
          </p:cNvSpPr>
          <p:nvPr>
            <p:ph type="body" sz="quarter" idx="1"/>
          </p:nvPr>
        </p:nvSpPr>
        <p:spPr>
          <a:xfrm>
            <a:off x="786383" y="2098549"/>
            <a:ext cx="8028435" cy="3305558"/>
          </a:xfrm>
          <a:prstGeom prst="rect">
            <a:avLst/>
          </a:prstGeom>
        </p:spPr>
        <p:txBody>
          <a:bodyPr/>
          <a:lstStyle>
            <a:lvl1pPr marL="0" indent="0"/>
          </a:lstStyle>
          <a:p>
            <a:r>
              <a:t>1 рівень тексту</a:t>
            </a:r>
          </a:p>
          <a:p>
            <a:pPr lvl="1"/>
            <a:r>
              <a:t>2 рівень тексту</a:t>
            </a:r>
          </a:p>
          <a:p>
            <a:pPr lvl="2"/>
            <a:r>
              <a:t>3 рівень тексту</a:t>
            </a:r>
          </a:p>
          <a:p>
            <a:pPr lvl="3"/>
            <a:r>
              <a:t>4 рівень тексту</a:t>
            </a:r>
          </a:p>
          <a:p>
            <a:pPr lvl="4"/>
            <a:r>
              <a:t>5 рівень тексту</a:t>
            </a:r>
          </a:p>
        </p:txBody>
      </p:sp>
      <p:sp>
        <p:nvSpPr>
          <p:cNvPr id="324" name="Shape 324"/>
          <p:cNvSpPr>
            <a:spLocks noGrp="1"/>
          </p:cNvSpPr>
          <p:nvPr>
            <p:ph type="body" sz="quarter" idx="13"/>
          </p:nvPr>
        </p:nvSpPr>
        <p:spPr>
          <a:xfrm>
            <a:off x="9473183" y="2098549"/>
            <a:ext cx="8028435" cy="3305558"/>
          </a:xfrm>
          <a:prstGeom prst="rect">
            <a:avLst/>
          </a:prstGeom>
        </p:spPr>
        <p:txBody>
          <a:bodyPr/>
          <a:lstStyle>
            <a:lvl1pPr marL="0" indent="0">
              <a:defRPr/>
            </a:lvl1pPr>
          </a:lstStyle>
          <a:p>
            <a:pPr marL="0" indent="0"/>
            <a:endParaRPr/>
          </a:p>
        </p:txBody>
      </p:sp>
      <p:sp>
        <p:nvSpPr>
          <p:cNvPr id="325" name="Shape 325"/>
          <p:cNvSpPr>
            <a:spLocks noGrp="1"/>
          </p:cNvSpPr>
          <p:nvPr>
            <p:ph type="body" sz="quarter" idx="14"/>
          </p:nvPr>
        </p:nvSpPr>
        <p:spPr>
          <a:xfrm>
            <a:off x="786383" y="6062471"/>
            <a:ext cx="8028435" cy="3305558"/>
          </a:xfrm>
          <a:prstGeom prst="rect">
            <a:avLst/>
          </a:prstGeom>
        </p:spPr>
        <p:txBody>
          <a:bodyPr/>
          <a:lstStyle>
            <a:lvl1pPr marL="0" indent="0">
              <a:defRPr/>
            </a:lvl1pPr>
          </a:lstStyle>
          <a:p>
            <a:pPr marL="0" indent="0"/>
            <a:endParaRPr/>
          </a:p>
        </p:txBody>
      </p:sp>
      <p:sp>
        <p:nvSpPr>
          <p:cNvPr id="326" name="Shape 326"/>
          <p:cNvSpPr>
            <a:spLocks noGrp="1"/>
          </p:cNvSpPr>
          <p:nvPr>
            <p:ph type="body" sz="quarter" idx="15"/>
          </p:nvPr>
        </p:nvSpPr>
        <p:spPr>
          <a:xfrm>
            <a:off x="9473183" y="6062471"/>
            <a:ext cx="8028435" cy="3305558"/>
          </a:xfrm>
          <a:prstGeom prst="rect">
            <a:avLst/>
          </a:prstGeom>
        </p:spPr>
        <p:txBody>
          <a:bodyPr/>
          <a:lstStyle>
            <a:lvl1pPr marL="0" indent="0">
              <a:defRPr/>
            </a:lvl1pPr>
          </a:lstStyle>
          <a:p>
            <a:pPr marL="0" indent="0"/>
            <a:endParaRPr/>
          </a:p>
        </p:txBody>
      </p:sp>
    </p:spTree>
    <p:extLst>
      <p:ext uri="{BB962C8B-B14F-4D97-AF65-F5344CB8AC3E}">
        <p14:creationId xmlns:p14="http://schemas.microsoft.com/office/powerpoint/2010/main" val="1246115536"/>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340" name="Shape 340"/>
          <p:cNvSpPr>
            <a:spLocks noGrp="1"/>
          </p:cNvSpPr>
          <p:nvPr>
            <p:ph type="sldNum" sz="quarter" idx="2"/>
          </p:nvPr>
        </p:nvSpPr>
        <p:spPr>
          <a:prstGeom prst="rect">
            <a:avLst/>
          </a:prstGeom>
        </p:spPr>
        <p:txBody>
          <a:bodyPr/>
          <a:lstStyle/>
          <a:p>
            <a:fld id="{86CB4B4D-7CA3-9044-876B-883B54F8677D}" type="slidenum">
              <a:t>‹#›</a:t>
            </a:fld>
            <a:endParaRPr/>
          </a:p>
        </p:txBody>
      </p:sp>
      <p:sp>
        <p:nvSpPr>
          <p:cNvPr id="341" name="Shape 341"/>
          <p:cNvSpPr/>
          <p:nvPr/>
        </p:nvSpPr>
        <p:spPr>
          <a:xfrm>
            <a:off x="1584326" y="1766888"/>
            <a:ext cx="8010527" cy="342401"/>
          </a:xfrm>
          <a:prstGeom prst="rect">
            <a:avLst/>
          </a:prstGeom>
          <a:ln w="12700">
            <a:miter lim="400000"/>
          </a:ln>
          <a:extLst>
            <a:ext uri="{C572A759-6A51-4108-AA02-DFA0A04FC94B}">
              <ma14:wrappingTextBoxFlag xmlns="" xmlns:ma14="http://schemas.microsoft.com/office/mac/drawingml/2011/main" val="1"/>
            </a:ext>
          </a:extLst>
        </p:spPr>
        <p:txBody>
          <a:bodyPr lIns="68579" rIns="68579">
            <a:spAutoFit/>
          </a:bodyPr>
          <a:lstStyle/>
          <a:p>
            <a:pPr marL="254793" lvl="1" indent="-252413">
              <a:lnSpc>
                <a:spcPct val="105999"/>
              </a:lnSpc>
              <a:spcBef>
                <a:spcPts val="1500"/>
              </a:spcBef>
              <a:buClr>
                <a:srgbClr val="000000"/>
              </a:buClr>
              <a:buSzPct val="100000"/>
              <a:buFont typeface="Wingdings 2"/>
              <a:buChar char="◼"/>
              <a:defRPr sz="1100"/>
            </a:pPr>
            <a:r>
              <a:rPr sz="1650"/>
              <a:t>Bullet</a:t>
            </a:r>
          </a:p>
        </p:txBody>
      </p:sp>
    </p:spTree>
    <p:extLst>
      <p:ext uri="{BB962C8B-B14F-4D97-AF65-F5344CB8AC3E}">
        <p14:creationId xmlns:p14="http://schemas.microsoft.com/office/powerpoint/2010/main" val="4150281396"/>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1_Major Points_6">
    <p:spTree>
      <p:nvGrpSpPr>
        <p:cNvPr id="1" name=""/>
        <p:cNvGrpSpPr/>
        <p:nvPr/>
      </p:nvGrpSpPr>
      <p:grpSpPr>
        <a:xfrm>
          <a:off x="0" y="0"/>
          <a:ext cx="0" cy="0"/>
          <a:chOff x="0" y="0"/>
          <a:chExt cx="0" cy="0"/>
        </a:xfrm>
      </p:grpSpPr>
      <p:sp>
        <p:nvSpPr>
          <p:cNvPr id="348" name="Shape 348"/>
          <p:cNvSpPr>
            <a:spLocks noGrp="1"/>
          </p:cNvSpPr>
          <p:nvPr>
            <p:ph type="sldNum" sz="quarter" idx="2"/>
          </p:nvPr>
        </p:nvSpPr>
        <p:spPr>
          <a:prstGeom prst="rect">
            <a:avLst/>
          </a:prstGeom>
        </p:spPr>
        <p:txBody>
          <a:bodyPr/>
          <a:lstStyle/>
          <a:p>
            <a:fld id="{86CB4B4D-7CA3-9044-876B-883B54F8677D}" type="slidenum">
              <a:t>‹#›</a:t>
            </a:fld>
            <a:endParaRPr/>
          </a:p>
        </p:txBody>
      </p:sp>
      <p:sp>
        <p:nvSpPr>
          <p:cNvPr id="349" name="Shape 349"/>
          <p:cNvSpPr>
            <a:spLocks noGrp="1"/>
          </p:cNvSpPr>
          <p:nvPr>
            <p:ph type="title"/>
          </p:nvPr>
        </p:nvSpPr>
        <p:spPr>
          <a:xfrm>
            <a:off x="803276" y="771527"/>
            <a:ext cx="16690977" cy="388146"/>
          </a:xfrm>
          <a:prstGeom prst="rect">
            <a:avLst/>
          </a:prstGeom>
        </p:spPr>
        <p:txBody>
          <a:bodyPr>
            <a:normAutofit/>
          </a:bodyPr>
          <a:lstStyle/>
          <a:p>
            <a:r>
              <a:t>Текст назви</a:t>
            </a:r>
          </a:p>
        </p:txBody>
      </p:sp>
      <p:sp>
        <p:nvSpPr>
          <p:cNvPr id="350" name="Shape 350"/>
          <p:cNvSpPr>
            <a:spLocks noGrp="1"/>
          </p:cNvSpPr>
          <p:nvPr>
            <p:ph type="body" sz="quarter" idx="1"/>
          </p:nvPr>
        </p:nvSpPr>
        <p:spPr>
          <a:xfrm>
            <a:off x="4133088" y="1728217"/>
            <a:ext cx="6345938" cy="1632206"/>
          </a:xfrm>
          <a:prstGeom prst="rect">
            <a:avLst/>
          </a:prstGeom>
        </p:spPr>
        <p:txBody>
          <a:bodyPr/>
          <a:lstStyle/>
          <a:p>
            <a:r>
              <a:t>1 рівень тексту</a:t>
            </a:r>
          </a:p>
          <a:p>
            <a:pPr lvl="1"/>
            <a:r>
              <a:t>2 рівень тексту</a:t>
            </a:r>
          </a:p>
          <a:p>
            <a:pPr lvl="2"/>
            <a:r>
              <a:t>3 рівень тексту</a:t>
            </a:r>
          </a:p>
          <a:p>
            <a:pPr lvl="3"/>
            <a:r>
              <a:t>4 рівень тексту</a:t>
            </a:r>
          </a:p>
          <a:p>
            <a:pPr lvl="4"/>
            <a:r>
              <a:t>5 рівень тексту</a:t>
            </a:r>
          </a:p>
        </p:txBody>
      </p:sp>
      <p:sp>
        <p:nvSpPr>
          <p:cNvPr id="351" name="Shape 351"/>
          <p:cNvSpPr>
            <a:spLocks noGrp="1"/>
          </p:cNvSpPr>
          <p:nvPr>
            <p:ph type="body" sz="quarter" idx="13"/>
          </p:nvPr>
        </p:nvSpPr>
        <p:spPr>
          <a:xfrm>
            <a:off x="4133088" y="3758183"/>
            <a:ext cx="6345938" cy="1632206"/>
          </a:xfrm>
          <a:prstGeom prst="rect">
            <a:avLst/>
          </a:prstGeom>
        </p:spPr>
        <p:txBody>
          <a:bodyPr/>
          <a:lstStyle/>
          <a:p>
            <a:endParaRPr/>
          </a:p>
        </p:txBody>
      </p:sp>
      <p:sp>
        <p:nvSpPr>
          <p:cNvPr id="352" name="Shape 352"/>
          <p:cNvSpPr>
            <a:spLocks noGrp="1"/>
          </p:cNvSpPr>
          <p:nvPr>
            <p:ph type="body" sz="quarter" idx="14"/>
          </p:nvPr>
        </p:nvSpPr>
        <p:spPr>
          <a:xfrm>
            <a:off x="4133088" y="5788151"/>
            <a:ext cx="6345938" cy="1632206"/>
          </a:xfrm>
          <a:prstGeom prst="rect">
            <a:avLst/>
          </a:prstGeom>
        </p:spPr>
        <p:txBody>
          <a:bodyPr/>
          <a:lstStyle/>
          <a:p>
            <a:endParaRPr/>
          </a:p>
        </p:txBody>
      </p:sp>
      <p:sp>
        <p:nvSpPr>
          <p:cNvPr id="353" name="Shape 353"/>
          <p:cNvSpPr>
            <a:spLocks noGrp="1"/>
          </p:cNvSpPr>
          <p:nvPr>
            <p:ph type="body" sz="quarter" idx="15"/>
          </p:nvPr>
        </p:nvSpPr>
        <p:spPr>
          <a:xfrm>
            <a:off x="11155679" y="1728217"/>
            <a:ext cx="6345938" cy="1632206"/>
          </a:xfrm>
          <a:prstGeom prst="rect">
            <a:avLst/>
          </a:prstGeom>
        </p:spPr>
        <p:txBody>
          <a:bodyPr/>
          <a:lstStyle/>
          <a:p>
            <a:endParaRPr/>
          </a:p>
        </p:txBody>
      </p:sp>
      <p:sp>
        <p:nvSpPr>
          <p:cNvPr id="354" name="Shape 354"/>
          <p:cNvSpPr>
            <a:spLocks noGrp="1"/>
          </p:cNvSpPr>
          <p:nvPr>
            <p:ph type="body" sz="quarter" idx="16"/>
          </p:nvPr>
        </p:nvSpPr>
        <p:spPr>
          <a:xfrm>
            <a:off x="11155679" y="3758183"/>
            <a:ext cx="6345938" cy="1632206"/>
          </a:xfrm>
          <a:prstGeom prst="rect">
            <a:avLst/>
          </a:prstGeom>
        </p:spPr>
        <p:txBody>
          <a:bodyPr/>
          <a:lstStyle/>
          <a:p>
            <a:endParaRPr/>
          </a:p>
        </p:txBody>
      </p:sp>
      <p:sp>
        <p:nvSpPr>
          <p:cNvPr id="355" name="Shape 355"/>
          <p:cNvSpPr>
            <a:spLocks noGrp="1"/>
          </p:cNvSpPr>
          <p:nvPr>
            <p:ph type="body" sz="quarter" idx="17"/>
          </p:nvPr>
        </p:nvSpPr>
        <p:spPr>
          <a:xfrm>
            <a:off x="11155679" y="5788151"/>
            <a:ext cx="6345938" cy="1632206"/>
          </a:xfrm>
          <a:prstGeom prst="rect">
            <a:avLst/>
          </a:prstGeom>
        </p:spPr>
        <p:txBody>
          <a:bodyPr/>
          <a:lstStyle/>
          <a:p>
            <a:endParaRPr/>
          </a:p>
        </p:txBody>
      </p:sp>
    </p:spTree>
    <p:extLst>
      <p:ext uri="{BB962C8B-B14F-4D97-AF65-F5344CB8AC3E}">
        <p14:creationId xmlns:p14="http://schemas.microsoft.com/office/powerpoint/2010/main" val="4106284201"/>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2_Major Points_4">
    <p:spTree>
      <p:nvGrpSpPr>
        <p:cNvPr id="1" name=""/>
        <p:cNvGrpSpPr/>
        <p:nvPr/>
      </p:nvGrpSpPr>
      <p:grpSpPr>
        <a:xfrm>
          <a:off x="0" y="0"/>
          <a:ext cx="0" cy="0"/>
          <a:chOff x="0" y="0"/>
          <a:chExt cx="0" cy="0"/>
        </a:xfrm>
      </p:grpSpPr>
      <p:sp>
        <p:nvSpPr>
          <p:cNvPr id="362" name="Shape 362"/>
          <p:cNvSpPr>
            <a:spLocks noGrp="1"/>
          </p:cNvSpPr>
          <p:nvPr>
            <p:ph type="sldNum" sz="quarter" idx="2"/>
          </p:nvPr>
        </p:nvSpPr>
        <p:spPr>
          <a:prstGeom prst="rect">
            <a:avLst/>
          </a:prstGeom>
        </p:spPr>
        <p:txBody>
          <a:bodyPr/>
          <a:lstStyle/>
          <a:p>
            <a:fld id="{86CB4B4D-7CA3-9044-876B-883B54F8677D}" type="slidenum">
              <a:t>‹#›</a:t>
            </a:fld>
            <a:endParaRPr/>
          </a:p>
        </p:txBody>
      </p:sp>
      <p:sp>
        <p:nvSpPr>
          <p:cNvPr id="363" name="Shape 363"/>
          <p:cNvSpPr>
            <a:spLocks noGrp="1"/>
          </p:cNvSpPr>
          <p:nvPr>
            <p:ph type="title"/>
          </p:nvPr>
        </p:nvSpPr>
        <p:spPr>
          <a:xfrm>
            <a:off x="803276" y="771527"/>
            <a:ext cx="16690977" cy="388146"/>
          </a:xfrm>
          <a:prstGeom prst="rect">
            <a:avLst/>
          </a:prstGeom>
        </p:spPr>
        <p:txBody>
          <a:bodyPr>
            <a:normAutofit/>
          </a:bodyPr>
          <a:lstStyle/>
          <a:p>
            <a:r>
              <a:t>Текст назви</a:t>
            </a:r>
          </a:p>
        </p:txBody>
      </p:sp>
      <p:sp>
        <p:nvSpPr>
          <p:cNvPr id="364" name="Shape 364"/>
          <p:cNvSpPr>
            <a:spLocks noGrp="1"/>
          </p:cNvSpPr>
          <p:nvPr>
            <p:ph type="body" sz="quarter" idx="1"/>
          </p:nvPr>
        </p:nvSpPr>
        <p:spPr>
          <a:xfrm>
            <a:off x="4133088" y="1728217"/>
            <a:ext cx="6345938" cy="1632206"/>
          </a:xfrm>
          <a:prstGeom prst="rect">
            <a:avLst/>
          </a:prstGeom>
        </p:spPr>
        <p:txBody>
          <a:bodyPr/>
          <a:lstStyle/>
          <a:p>
            <a:r>
              <a:t>1 рівень тексту</a:t>
            </a:r>
          </a:p>
          <a:p>
            <a:pPr lvl="1"/>
            <a:r>
              <a:t>2 рівень тексту</a:t>
            </a:r>
          </a:p>
          <a:p>
            <a:pPr lvl="2"/>
            <a:r>
              <a:t>3 рівень тексту</a:t>
            </a:r>
          </a:p>
          <a:p>
            <a:pPr lvl="3"/>
            <a:r>
              <a:t>4 рівень тексту</a:t>
            </a:r>
          </a:p>
          <a:p>
            <a:pPr lvl="4"/>
            <a:r>
              <a:t>5 рівень тексту</a:t>
            </a:r>
          </a:p>
        </p:txBody>
      </p:sp>
      <p:sp>
        <p:nvSpPr>
          <p:cNvPr id="365" name="Shape 365"/>
          <p:cNvSpPr>
            <a:spLocks noGrp="1"/>
          </p:cNvSpPr>
          <p:nvPr>
            <p:ph type="body" sz="quarter" idx="13"/>
          </p:nvPr>
        </p:nvSpPr>
        <p:spPr>
          <a:xfrm>
            <a:off x="4133088" y="3758183"/>
            <a:ext cx="6345938" cy="1632206"/>
          </a:xfrm>
          <a:prstGeom prst="rect">
            <a:avLst/>
          </a:prstGeom>
        </p:spPr>
        <p:txBody>
          <a:bodyPr/>
          <a:lstStyle/>
          <a:p>
            <a:endParaRPr/>
          </a:p>
        </p:txBody>
      </p:sp>
      <p:sp>
        <p:nvSpPr>
          <p:cNvPr id="366" name="Shape 366"/>
          <p:cNvSpPr>
            <a:spLocks noGrp="1"/>
          </p:cNvSpPr>
          <p:nvPr>
            <p:ph type="body" sz="quarter" idx="14"/>
          </p:nvPr>
        </p:nvSpPr>
        <p:spPr>
          <a:xfrm>
            <a:off x="11155679" y="1728217"/>
            <a:ext cx="6345938" cy="1632206"/>
          </a:xfrm>
          <a:prstGeom prst="rect">
            <a:avLst/>
          </a:prstGeom>
        </p:spPr>
        <p:txBody>
          <a:bodyPr/>
          <a:lstStyle/>
          <a:p>
            <a:endParaRPr/>
          </a:p>
        </p:txBody>
      </p:sp>
      <p:sp>
        <p:nvSpPr>
          <p:cNvPr id="367" name="Shape 367"/>
          <p:cNvSpPr>
            <a:spLocks noGrp="1"/>
          </p:cNvSpPr>
          <p:nvPr>
            <p:ph type="body" sz="quarter" idx="15"/>
          </p:nvPr>
        </p:nvSpPr>
        <p:spPr>
          <a:xfrm>
            <a:off x="11155679" y="3758183"/>
            <a:ext cx="6345938" cy="1632206"/>
          </a:xfrm>
          <a:prstGeom prst="rect">
            <a:avLst/>
          </a:prstGeom>
        </p:spPr>
        <p:txBody>
          <a:bodyPr/>
          <a:lstStyle/>
          <a:p>
            <a:endParaRPr/>
          </a:p>
        </p:txBody>
      </p:sp>
    </p:spTree>
    <p:extLst>
      <p:ext uri="{BB962C8B-B14F-4D97-AF65-F5344CB8AC3E}">
        <p14:creationId xmlns:p14="http://schemas.microsoft.com/office/powerpoint/2010/main" val="748216685"/>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3_Major Points_2">
    <p:spTree>
      <p:nvGrpSpPr>
        <p:cNvPr id="1" name=""/>
        <p:cNvGrpSpPr/>
        <p:nvPr/>
      </p:nvGrpSpPr>
      <p:grpSpPr>
        <a:xfrm>
          <a:off x="0" y="0"/>
          <a:ext cx="0" cy="0"/>
          <a:chOff x="0" y="0"/>
          <a:chExt cx="0" cy="0"/>
        </a:xfrm>
      </p:grpSpPr>
      <p:sp>
        <p:nvSpPr>
          <p:cNvPr id="374" name="Shape 374"/>
          <p:cNvSpPr>
            <a:spLocks noGrp="1"/>
          </p:cNvSpPr>
          <p:nvPr>
            <p:ph type="sldNum" sz="quarter" idx="2"/>
          </p:nvPr>
        </p:nvSpPr>
        <p:spPr>
          <a:prstGeom prst="rect">
            <a:avLst/>
          </a:prstGeom>
        </p:spPr>
        <p:txBody>
          <a:bodyPr/>
          <a:lstStyle/>
          <a:p>
            <a:fld id="{86CB4B4D-7CA3-9044-876B-883B54F8677D}" type="slidenum">
              <a:t>‹#›</a:t>
            </a:fld>
            <a:endParaRPr/>
          </a:p>
        </p:txBody>
      </p:sp>
      <p:sp>
        <p:nvSpPr>
          <p:cNvPr id="375" name="Shape 375"/>
          <p:cNvSpPr>
            <a:spLocks noGrp="1"/>
          </p:cNvSpPr>
          <p:nvPr>
            <p:ph type="title"/>
          </p:nvPr>
        </p:nvSpPr>
        <p:spPr>
          <a:xfrm>
            <a:off x="803276" y="771527"/>
            <a:ext cx="16690977" cy="388146"/>
          </a:xfrm>
          <a:prstGeom prst="rect">
            <a:avLst/>
          </a:prstGeom>
        </p:spPr>
        <p:txBody>
          <a:bodyPr>
            <a:normAutofit/>
          </a:bodyPr>
          <a:lstStyle/>
          <a:p>
            <a:r>
              <a:t>Текст назви</a:t>
            </a:r>
          </a:p>
        </p:txBody>
      </p:sp>
      <p:sp>
        <p:nvSpPr>
          <p:cNvPr id="376" name="Shape 376"/>
          <p:cNvSpPr>
            <a:spLocks noGrp="1"/>
          </p:cNvSpPr>
          <p:nvPr>
            <p:ph type="body" sz="quarter" idx="1"/>
          </p:nvPr>
        </p:nvSpPr>
        <p:spPr>
          <a:xfrm>
            <a:off x="4133088" y="1728217"/>
            <a:ext cx="6345938" cy="1632206"/>
          </a:xfrm>
          <a:prstGeom prst="rect">
            <a:avLst/>
          </a:prstGeom>
        </p:spPr>
        <p:txBody>
          <a:bodyPr/>
          <a:lstStyle/>
          <a:p>
            <a:r>
              <a:t>1 рівень тексту</a:t>
            </a:r>
          </a:p>
          <a:p>
            <a:pPr lvl="1"/>
            <a:r>
              <a:t>2 рівень тексту</a:t>
            </a:r>
          </a:p>
          <a:p>
            <a:pPr lvl="2"/>
            <a:r>
              <a:t>3 рівень тексту</a:t>
            </a:r>
          </a:p>
          <a:p>
            <a:pPr lvl="3"/>
            <a:r>
              <a:t>4 рівень тексту</a:t>
            </a:r>
          </a:p>
          <a:p>
            <a:pPr lvl="4"/>
            <a:r>
              <a:t>5 рівень тексту</a:t>
            </a:r>
          </a:p>
        </p:txBody>
      </p:sp>
      <p:sp>
        <p:nvSpPr>
          <p:cNvPr id="377" name="Shape 377"/>
          <p:cNvSpPr>
            <a:spLocks noGrp="1"/>
          </p:cNvSpPr>
          <p:nvPr>
            <p:ph type="body" sz="quarter" idx="13"/>
          </p:nvPr>
        </p:nvSpPr>
        <p:spPr>
          <a:xfrm>
            <a:off x="11155679" y="1728217"/>
            <a:ext cx="6345938" cy="1632206"/>
          </a:xfrm>
          <a:prstGeom prst="rect">
            <a:avLst/>
          </a:prstGeom>
        </p:spPr>
        <p:txBody>
          <a:bodyPr/>
          <a:lstStyle/>
          <a:p>
            <a:endParaRPr/>
          </a:p>
        </p:txBody>
      </p:sp>
    </p:spTree>
    <p:extLst>
      <p:ext uri="{BB962C8B-B14F-4D97-AF65-F5344CB8AC3E}">
        <p14:creationId xmlns:p14="http://schemas.microsoft.com/office/powerpoint/2010/main" val="1198135944"/>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7_Major Points-4">
    <p:spTree>
      <p:nvGrpSpPr>
        <p:cNvPr id="1" name=""/>
        <p:cNvGrpSpPr/>
        <p:nvPr/>
      </p:nvGrpSpPr>
      <p:grpSpPr>
        <a:xfrm>
          <a:off x="0" y="0"/>
          <a:ext cx="0" cy="0"/>
          <a:chOff x="0" y="0"/>
          <a:chExt cx="0" cy="0"/>
        </a:xfrm>
      </p:grpSpPr>
      <p:sp>
        <p:nvSpPr>
          <p:cNvPr id="384" name="Shape 384"/>
          <p:cNvSpPr>
            <a:spLocks noGrp="1"/>
          </p:cNvSpPr>
          <p:nvPr>
            <p:ph type="sldNum" sz="quarter" idx="2"/>
          </p:nvPr>
        </p:nvSpPr>
        <p:spPr>
          <a:prstGeom prst="rect">
            <a:avLst/>
          </a:prstGeom>
        </p:spPr>
        <p:txBody>
          <a:bodyPr/>
          <a:lstStyle/>
          <a:p>
            <a:fld id="{86CB4B4D-7CA3-9044-876B-883B54F8677D}" type="slidenum">
              <a:t>‹#›</a:t>
            </a:fld>
            <a:endParaRPr/>
          </a:p>
        </p:txBody>
      </p:sp>
      <p:sp>
        <p:nvSpPr>
          <p:cNvPr id="385" name="Shape 385"/>
          <p:cNvSpPr>
            <a:spLocks noGrp="1"/>
          </p:cNvSpPr>
          <p:nvPr>
            <p:ph type="title"/>
          </p:nvPr>
        </p:nvSpPr>
        <p:spPr>
          <a:xfrm>
            <a:off x="803276" y="771527"/>
            <a:ext cx="16690977" cy="388146"/>
          </a:xfrm>
          <a:prstGeom prst="rect">
            <a:avLst/>
          </a:prstGeom>
        </p:spPr>
        <p:txBody>
          <a:bodyPr>
            <a:normAutofit/>
          </a:bodyPr>
          <a:lstStyle/>
          <a:p>
            <a:r>
              <a:t>Текст назви</a:t>
            </a:r>
          </a:p>
        </p:txBody>
      </p:sp>
      <p:sp>
        <p:nvSpPr>
          <p:cNvPr id="386" name="Shape 386"/>
          <p:cNvSpPr>
            <a:spLocks noGrp="1"/>
          </p:cNvSpPr>
          <p:nvPr>
            <p:ph type="body" sz="quarter" idx="1"/>
          </p:nvPr>
        </p:nvSpPr>
        <p:spPr>
          <a:xfrm>
            <a:off x="4090556" y="1716704"/>
            <a:ext cx="13368530" cy="1632206"/>
          </a:xfrm>
          <a:prstGeom prst="rect">
            <a:avLst/>
          </a:prstGeom>
        </p:spPr>
        <p:txBody>
          <a:bodyPr/>
          <a:lstStyle/>
          <a:p>
            <a:r>
              <a:t>1 рівень тексту</a:t>
            </a:r>
          </a:p>
          <a:p>
            <a:pPr lvl="1"/>
            <a:r>
              <a:t>2 рівень тексту</a:t>
            </a:r>
          </a:p>
          <a:p>
            <a:pPr lvl="2"/>
            <a:r>
              <a:t>3 рівень тексту</a:t>
            </a:r>
          </a:p>
          <a:p>
            <a:pPr lvl="3"/>
            <a:r>
              <a:t>4 рівень тексту</a:t>
            </a:r>
          </a:p>
          <a:p>
            <a:pPr lvl="4"/>
            <a:r>
              <a:t>5 рівень тексту</a:t>
            </a:r>
          </a:p>
        </p:txBody>
      </p:sp>
      <p:sp>
        <p:nvSpPr>
          <p:cNvPr id="387" name="Shape 387"/>
          <p:cNvSpPr>
            <a:spLocks noGrp="1"/>
          </p:cNvSpPr>
          <p:nvPr>
            <p:ph type="body" sz="quarter" idx="13"/>
          </p:nvPr>
        </p:nvSpPr>
        <p:spPr>
          <a:xfrm>
            <a:off x="4090556" y="3719242"/>
            <a:ext cx="13368530" cy="1632206"/>
          </a:xfrm>
          <a:prstGeom prst="rect">
            <a:avLst/>
          </a:prstGeom>
        </p:spPr>
        <p:txBody>
          <a:bodyPr/>
          <a:lstStyle/>
          <a:p>
            <a:endParaRPr/>
          </a:p>
        </p:txBody>
      </p:sp>
    </p:spTree>
    <p:extLst>
      <p:ext uri="{BB962C8B-B14F-4D97-AF65-F5344CB8AC3E}">
        <p14:creationId xmlns:p14="http://schemas.microsoft.com/office/powerpoint/2010/main" val="3725453512"/>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6_Major Points-4">
    <p:spTree>
      <p:nvGrpSpPr>
        <p:cNvPr id="1" name=""/>
        <p:cNvGrpSpPr/>
        <p:nvPr/>
      </p:nvGrpSpPr>
      <p:grpSpPr>
        <a:xfrm>
          <a:off x="0" y="0"/>
          <a:ext cx="0" cy="0"/>
          <a:chOff x="0" y="0"/>
          <a:chExt cx="0" cy="0"/>
        </a:xfrm>
      </p:grpSpPr>
      <p:sp>
        <p:nvSpPr>
          <p:cNvPr id="394" name="Shape 394"/>
          <p:cNvSpPr>
            <a:spLocks noGrp="1"/>
          </p:cNvSpPr>
          <p:nvPr>
            <p:ph type="sldNum" sz="quarter" idx="2"/>
          </p:nvPr>
        </p:nvSpPr>
        <p:spPr>
          <a:xfrm>
            <a:off x="8959656" y="9959268"/>
            <a:ext cx="368691" cy="253916"/>
          </a:xfrm>
          <a:prstGeom prst="rect">
            <a:avLst/>
          </a:prstGeom>
        </p:spPr>
        <p:txBody>
          <a:bodyPr/>
          <a:lstStyle/>
          <a:p>
            <a:fld id="{86CB4B4D-7CA3-9044-876B-883B54F8677D}" type="slidenum">
              <a:t>‹#›</a:t>
            </a:fld>
            <a:endParaRPr/>
          </a:p>
        </p:txBody>
      </p:sp>
      <p:sp>
        <p:nvSpPr>
          <p:cNvPr id="395" name="Shape 395"/>
          <p:cNvSpPr>
            <a:spLocks noGrp="1"/>
          </p:cNvSpPr>
          <p:nvPr>
            <p:ph type="title"/>
          </p:nvPr>
        </p:nvSpPr>
        <p:spPr>
          <a:xfrm>
            <a:off x="803276" y="771527"/>
            <a:ext cx="16690977" cy="388146"/>
          </a:xfrm>
          <a:prstGeom prst="rect">
            <a:avLst/>
          </a:prstGeom>
        </p:spPr>
        <p:txBody>
          <a:bodyPr>
            <a:normAutofit/>
          </a:bodyPr>
          <a:lstStyle/>
          <a:p>
            <a:r>
              <a:t>Click to edit Master title style</a:t>
            </a:r>
          </a:p>
        </p:txBody>
      </p:sp>
      <p:sp>
        <p:nvSpPr>
          <p:cNvPr id="396" name="Shape 396"/>
          <p:cNvSpPr>
            <a:spLocks noGrp="1"/>
          </p:cNvSpPr>
          <p:nvPr>
            <p:ph type="body" sz="quarter" idx="1"/>
          </p:nvPr>
        </p:nvSpPr>
        <p:spPr>
          <a:xfrm>
            <a:off x="4090556" y="1716704"/>
            <a:ext cx="13368530" cy="1632206"/>
          </a:xfrm>
          <a:prstGeom prst="rect">
            <a:avLst/>
          </a:prstGeom>
        </p:spPr>
        <p:txBody>
          <a:bodyPr/>
          <a:lstStyle/>
          <a:p>
            <a:r>
              <a:t>Click to edit</a:t>
            </a:r>
          </a:p>
        </p:txBody>
      </p:sp>
      <p:sp>
        <p:nvSpPr>
          <p:cNvPr id="397" name="Shape 397"/>
          <p:cNvSpPr>
            <a:spLocks noGrp="1"/>
          </p:cNvSpPr>
          <p:nvPr>
            <p:ph type="body" sz="quarter" idx="13"/>
          </p:nvPr>
        </p:nvSpPr>
        <p:spPr>
          <a:xfrm>
            <a:off x="4090554" y="3719242"/>
            <a:ext cx="13368531" cy="1632206"/>
          </a:xfrm>
          <a:prstGeom prst="rect">
            <a:avLst/>
          </a:prstGeom>
        </p:spPr>
        <p:txBody>
          <a:bodyPr/>
          <a:lstStyle/>
          <a:p>
            <a:endParaRPr/>
          </a:p>
        </p:txBody>
      </p:sp>
      <p:sp>
        <p:nvSpPr>
          <p:cNvPr id="398" name="Shape 398"/>
          <p:cNvSpPr>
            <a:spLocks noGrp="1"/>
          </p:cNvSpPr>
          <p:nvPr>
            <p:ph type="body" sz="quarter" idx="14"/>
          </p:nvPr>
        </p:nvSpPr>
        <p:spPr>
          <a:xfrm>
            <a:off x="4090554" y="5721776"/>
            <a:ext cx="13368531" cy="1632206"/>
          </a:xfrm>
          <a:prstGeom prst="rect">
            <a:avLst/>
          </a:prstGeom>
        </p:spPr>
        <p:txBody>
          <a:bodyPr/>
          <a:lstStyle/>
          <a:p>
            <a:endParaRPr/>
          </a:p>
        </p:txBody>
      </p:sp>
    </p:spTree>
    <p:extLst>
      <p:ext uri="{BB962C8B-B14F-4D97-AF65-F5344CB8AC3E}">
        <p14:creationId xmlns:p14="http://schemas.microsoft.com/office/powerpoint/2010/main" val="2468839612"/>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5_Major Points-4">
    <p:spTree>
      <p:nvGrpSpPr>
        <p:cNvPr id="1" name=""/>
        <p:cNvGrpSpPr/>
        <p:nvPr/>
      </p:nvGrpSpPr>
      <p:grpSpPr>
        <a:xfrm>
          <a:off x="0" y="0"/>
          <a:ext cx="0" cy="0"/>
          <a:chOff x="0" y="0"/>
          <a:chExt cx="0" cy="0"/>
        </a:xfrm>
      </p:grpSpPr>
      <p:sp>
        <p:nvSpPr>
          <p:cNvPr id="405" name="Shape 405"/>
          <p:cNvSpPr>
            <a:spLocks noGrp="1"/>
          </p:cNvSpPr>
          <p:nvPr>
            <p:ph type="sldNum" sz="quarter" idx="2"/>
          </p:nvPr>
        </p:nvSpPr>
        <p:spPr>
          <a:prstGeom prst="rect">
            <a:avLst/>
          </a:prstGeom>
        </p:spPr>
        <p:txBody>
          <a:bodyPr/>
          <a:lstStyle/>
          <a:p>
            <a:fld id="{86CB4B4D-7CA3-9044-876B-883B54F8677D}" type="slidenum">
              <a:t>‹#›</a:t>
            </a:fld>
            <a:endParaRPr/>
          </a:p>
        </p:txBody>
      </p:sp>
      <p:sp>
        <p:nvSpPr>
          <p:cNvPr id="406" name="Shape 406"/>
          <p:cNvSpPr>
            <a:spLocks noGrp="1"/>
          </p:cNvSpPr>
          <p:nvPr>
            <p:ph type="title"/>
          </p:nvPr>
        </p:nvSpPr>
        <p:spPr>
          <a:xfrm>
            <a:off x="803276" y="771527"/>
            <a:ext cx="16690977" cy="388146"/>
          </a:xfrm>
          <a:prstGeom prst="rect">
            <a:avLst/>
          </a:prstGeom>
        </p:spPr>
        <p:txBody>
          <a:bodyPr>
            <a:normAutofit/>
          </a:bodyPr>
          <a:lstStyle/>
          <a:p>
            <a:r>
              <a:t>Текст назви</a:t>
            </a:r>
          </a:p>
        </p:txBody>
      </p:sp>
      <p:sp>
        <p:nvSpPr>
          <p:cNvPr id="407" name="Shape 407"/>
          <p:cNvSpPr>
            <a:spLocks noGrp="1"/>
          </p:cNvSpPr>
          <p:nvPr>
            <p:ph type="body" sz="quarter" idx="1"/>
          </p:nvPr>
        </p:nvSpPr>
        <p:spPr>
          <a:xfrm>
            <a:off x="4090556" y="1716704"/>
            <a:ext cx="13368530" cy="1632206"/>
          </a:xfrm>
          <a:prstGeom prst="rect">
            <a:avLst/>
          </a:prstGeom>
        </p:spPr>
        <p:txBody>
          <a:bodyPr/>
          <a:lstStyle/>
          <a:p>
            <a:r>
              <a:t>1 рівень тексту</a:t>
            </a:r>
          </a:p>
          <a:p>
            <a:pPr lvl="1"/>
            <a:r>
              <a:t>2 рівень тексту</a:t>
            </a:r>
          </a:p>
          <a:p>
            <a:pPr lvl="2"/>
            <a:r>
              <a:t>3 рівень тексту</a:t>
            </a:r>
          </a:p>
          <a:p>
            <a:pPr lvl="3"/>
            <a:r>
              <a:t>4 рівень тексту</a:t>
            </a:r>
          </a:p>
          <a:p>
            <a:pPr lvl="4"/>
            <a:r>
              <a:t>5 рівень тексту</a:t>
            </a:r>
          </a:p>
        </p:txBody>
      </p:sp>
      <p:sp>
        <p:nvSpPr>
          <p:cNvPr id="408" name="Shape 408"/>
          <p:cNvSpPr>
            <a:spLocks noGrp="1"/>
          </p:cNvSpPr>
          <p:nvPr>
            <p:ph type="body" sz="quarter" idx="13"/>
          </p:nvPr>
        </p:nvSpPr>
        <p:spPr>
          <a:xfrm>
            <a:off x="4090556" y="3719242"/>
            <a:ext cx="13368530" cy="1632206"/>
          </a:xfrm>
          <a:prstGeom prst="rect">
            <a:avLst/>
          </a:prstGeom>
        </p:spPr>
        <p:txBody>
          <a:bodyPr/>
          <a:lstStyle/>
          <a:p>
            <a:endParaRPr/>
          </a:p>
        </p:txBody>
      </p:sp>
      <p:sp>
        <p:nvSpPr>
          <p:cNvPr id="409" name="Shape 409"/>
          <p:cNvSpPr>
            <a:spLocks noGrp="1"/>
          </p:cNvSpPr>
          <p:nvPr>
            <p:ph type="body" sz="quarter" idx="14"/>
          </p:nvPr>
        </p:nvSpPr>
        <p:spPr>
          <a:xfrm>
            <a:off x="4090556" y="5721776"/>
            <a:ext cx="13368530" cy="1632206"/>
          </a:xfrm>
          <a:prstGeom prst="rect">
            <a:avLst/>
          </a:prstGeom>
        </p:spPr>
        <p:txBody>
          <a:bodyPr/>
          <a:lstStyle/>
          <a:p>
            <a:endParaRPr/>
          </a:p>
        </p:txBody>
      </p:sp>
      <p:sp>
        <p:nvSpPr>
          <p:cNvPr id="410" name="Shape 410"/>
          <p:cNvSpPr>
            <a:spLocks noGrp="1"/>
          </p:cNvSpPr>
          <p:nvPr>
            <p:ph type="body" sz="quarter" idx="15"/>
          </p:nvPr>
        </p:nvSpPr>
        <p:spPr>
          <a:xfrm>
            <a:off x="4097643" y="7738028"/>
            <a:ext cx="13368531" cy="1632206"/>
          </a:xfrm>
          <a:prstGeom prst="rect">
            <a:avLst/>
          </a:prstGeom>
        </p:spPr>
        <p:txBody>
          <a:bodyPr/>
          <a:lstStyle/>
          <a:p>
            <a:endParaRPr/>
          </a:p>
        </p:txBody>
      </p:sp>
    </p:spTree>
    <p:extLst>
      <p:ext uri="{BB962C8B-B14F-4D97-AF65-F5344CB8AC3E}">
        <p14:creationId xmlns:p14="http://schemas.microsoft.com/office/powerpoint/2010/main" val="739182115"/>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1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4"/>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14"/>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1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417" name="Shape 417"/>
          <p:cNvSpPr>
            <a:spLocks noGrp="1"/>
          </p:cNvSpPr>
          <p:nvPr>
            <p:ph type="sldNum" sz="quarter" idx="2"/>
          </p:nvPr>
        </p:nvSpPr>
        <p:spPr>
          <a:prstGeom prst="rect">
            <a:avLst/>
          </a:prstGeom>
        </p:spPr>
        <p:txBody>
          <a:bodyPr/>
          <a:lstStyle/>
          <a:p>
            <a:fld id="{86CB4B4D-7CA3-9044-876B-883B54F8677D}" type="slidenum">
              <a:t>‹#›</a:t>
            </a:fld>
            <a:endParaRPr/>
          </a:p>
        </p:txBody>
      </p:sp>
      <p:sp>
        <p:nvSpPr>
          <p:cNvPr id="418" name="Shape 418"/>
          <p:cNvSpPr>
            <a:spLocks noGrp="1"/>
          </p:cNvSpPr>
          <p:nvPr>
            <p:ph type="title"/>
          </p:nvPr>
        </p:nvSpPr>
        <p:spPr>
          <a:xfrm>
            <a:off x="803276" y="771527"/>
            <a:ext cx="16690977" cy="388146"/>
          </a:xfrm>
          <a:prstGeom prst="rect">
            <a:avLst/>
          </a:prstGeom>
        </p:spPr>
        <p:txBody>
          <a:bodyPr>
            <a:normAutofit/>
          </a:bodyPr>
          <a:lstStyle/>
          <a:p>
            <a:r>
              <a:t>Текст назви</a:t>
            </a:r>
          </a:p>
        </p:txBody>
      </p:sp>
    </p:spTree>
    <p:extLst>
      <p:ext uri="{BB962C8B-B14F-4D97-AF65-F5344CB8AC3E}">
        <p14:creationId xmlns:p14="http://schemas.microsoft.com/office/powerpoint/2010/main" val="703497104"/>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Title and Diagram or Organization Chart">
    <p:spTree>
      <p:nvGrpSpPr>
        <p:cNvPr id="1" name=""/>
        <p:cNvGrpSpPr/>
        <p:nvPr/>
      </p:nvGrpSpPr>
      <p:grpSpPr>
        <a:xfrm>
          <a:off x="0" y="0"/>
          <a:ext cx="0" cy="0"/>
          <a:chOff x="0" y="0"/>
          <a:chExt cx="0" cy="0"/>
        </a:xfrm>
      </p:grpSpPr>
      <p:sp>
        <p:nvSpPr>
          <p:cNvPr id="425" name="Shape 425"/>
          <p:cNvSpPr>
            <a:spLocks noGrp="1"/>
          </p:cNvSpPr>
          <p:nvPr>
            <p:ph type="sldNum" sz="quarter" idx="2"/>
          </p:nvPr>
        </p:nvSpPr>
        <p:spPr>
          <a:prstGeom prst="rect">
            <a:avLst/>
          </a:prstGeom>
        </p:spPr>
        <p:txBody>
          <a:bodyPr/>
          <a:lstStyle/>
          <a:p>
            <a:fld id="{86CB4B4D-7CA3-9044-876B-883B54F8677D}" type="slidenum">
              <a:t>‹#›</a:t>
            </a:fld>
            <a:endParaRPr/>
          </a:p>
        </p:txBody>
      </p:sp>
      <p:sp>
        <p:nvSpPr>
          <p:cNvPr id="426" name="Shape 426"/>
          <p:cNvSpPr>
            <a:spLocks noGrp="1"/>
          </p:cNvSpPr>
          <p:nvPr>
            <p:ph type="title"/>
          </p:nvPr>
        </p:nvSpPr>
        <p:spPr>
          <a:xfrm>
            <a:off x="803306" y="768240"/>
            <a:ext cx="16690977" cy="391455"/>
          </a:xfrm>
          <a:prstGeom prst="rect">
            <a:avLst/>
          </a:prstGeom>
        </p:spPr>
        <p:txBody>
          <a:bodyPr>
            <a:normAutofit/>
          </a:bodyPr>
          <a:lstStyle/>
          <a:p>
            <a:r>
              <a:t>Текст назви</a:t>
            </a:r>
          </a:p>
        </p:txBody>
      </p:sp>
    </p:spTree>
    <p:extLst>
      <p:ext uri="{BB962C8B-B14F-4D97-AF65-F5344CB8AC3E}">
        <p14:creationId xmlns:p14="http://schemas.microsoft.com/office/powerpoint/2010/main" val="1182164023"/>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1 Column">
    <p:spTree>
      <p:nvGrpSpPr>
        <p:cNvPr id="1" name=""/>
        <p:cNvGrpSpPr/>
        <p:nvPr/>
      </p:nvGrpSpPr>
      <p:grpSpPr>
        <a:xfrm>
          <a:off x="0" y="0"/>
          <a:ext cx="0" cy="0"/>
          <a:chOff x="0" y="0"/>
          <a:chExt cx="0" cy="0"/>
        </a:xfrm>
      </p:grpSpPr>
      <p:sp>
        <p:nvSpPr>
          <p:cNvPr id="433" name="Shape 433"/>
          <p:cNvSpPr>
            <a:spLocks noGrp="1"/>
          </p:cNvSpPr>
          <p:nvPr>
            <p:ph type="sldNum" sz="quarter" idx="2"/>
          </p:nvPr>
        </p:nvSpPr>
        <p:spPr>
          <a:prstGeom prst="rect">
            <a:avLst/>
          </a:prstGeom>
        </p:spPr>
        <p:txBody>
          <a:bodyPr/>
          <a:lstStyle/>
          <a:p>
            <a:fld id="{86CB4B4D-7CA3-9044-876B-883B54F8677D}" type="slidenum">
              <a:t>‹#›</a:t>
            </a:fld>
            <a:endParaRPr/>
          </a:p>
        </p:txBody>
      </p:sp>
      <p:sp>
        <p:nvSpPr>
          <p:cNvPr id="434" name="Shape 434"/>
          <p:cNvSpPr>
            <a:spLocks noGrp="1"/>
          </p:cNvSpPr>
          <p:nvPr>
            <p:ph type="body" idx="1"/>
          </p:nvPr>
        </p:nvSpPr>
        <p:spPr>
          <a:xfrm>
            <a:off x="822958" y="2098549"/>
            <a:ext cx="16660370" cy="7324346"/>
          </a:xfrm>
          <a:prstGeom prst="rect">
            <a:avLst/>
          </a:prstGeom>
        </p:spPr>
        <p:txBody>
          <a:bodyPr/>
          <a:lstStyle>
            <a:lvl1pPr marL="0" indent="0">
              <a:lnSpc>
                <a:spcPct val="100000"/>
              </a:lnSpc>
              <a:spcBef>
                <a:spcPts val="3300"/>
              </a:spcBef>
              <a:defRPr sz="3000">
                <a:solidFill>
                  <a:srgbClr val="4066B2"/>
                </a:solidFill>
              </a:defRPr>
            </a:lvl1pPr>
            <a:lvl2pPr marL="261938" indent="-259556">
              <a:lnSpc>
                <a:spcPct val="100000"/>
              </a:lnSpc>
              <a:spcBef>
                <a:spcPts val="3300"/>
              </a:spcBef>
              <a:buChar char="¡"/>
              <a:defRPr sz="3000">
                <a:solidFill>
                  <a:srgbClr val="4066B2"/>
                </a:solidFill>
              </a:defRPr>
            </a:lvl2pPr>
            <a:lvl3pPr marL="545571" indent="-288396">
              <a:lnSpc>
                <a:spcPct val="100000"/>
              </a:lnSpc>
              <a:spcBef>
                <a:spcPts val="3300"/>
              </a:spcBef>
              <a:defRPr sz="3000">
                <a:solidFill>
                  <a:srgbClr val="4066B2"/>
                </a:solidFill>
              </a:defRPr>
            </a:lvl3pPr>
            <a:lvl4pPr marL="804863" indent="-285750">
              <a:lnSpc>
                <a:spcPct val="100000"/>
              </a:lnSpc>
              <a:spcBef>
                <a:spcPts val="3300"/>
              </a:spcBef>
              <a:defRPr sz="3000">
                <a:solidFill>
                  <a:srgbClr val="4066B2"/>
                </a:solidFill>
              </a:defRPr>
            </a:lvl4pPr>
            <a:lvl5pPr marL="2208743" indent="-394230">
              <a:lnSpc>
                <a:spcPct val="100000"/>
              </a:lnSpc>
              <a:spcBef>
                <a:spcPts val="3300"/>
              </a:spcBef>
              <a:defRPr sz="3000">
                <a:solidFill>
                  <a:srgbClr val="4066B2"/>
                </a:solidFill>
              </a:defRPr>
            </a:lvl5pPr>
          </a:lstStyle>
          <a:p>
            <a:r>
              <a:t>1 рівень тексту</a:t>
            </a:r>
          </a:p>
          <a:p>
            <a:pPr lvl="1"/>
            <a:r>
              <a:t>2 рівень тексту</a:t>
            </a:r>
          </a:p>
          <a:p>
            <a:pPr lvl="2"/>
            <a:r>
              <a:t>3 рівень тексту</a:t>
            </a:r>
          </a:p>
          <a:p>
            <a:pPr lvl="3"/>
            <a:r>
              <a:t>4 рівень тексту</a:t>
            </a:r>
          </a:p>
          <a:p>
            <a:pPr lvl="4"/>
            <a:r>
              <a:t>5 рівень тексту</a:t>
            </a:r>
          </a:p>
        </p:txBody>
      </p:sp>
      <p:sp>
        <p:nvSpPr>
          <p:cNvPr id="435" name="Shape 435"/>
          <p:cNvSpPr>
            <a:spLocks noGrp="1"/>
          </p:cNvSpPr>
          <p:nvPr>
            <p:ph type="title"/>
          </p:nvPr>
        </p:nvSpPr>
        <p:spPr>
          <a:xfrm>
            <a:off x="828676" y="777740"/>
            <a:ext cx="16660368" cy="391455"/>
          </a:xfrm>
          <a:prstGeom prst="rect">
            <a:avLst/>
          </a:prstGeom>
        </p:spPr>
        <p:txBody>
          <a:bodyPr>
            <a:normAutofit/>
          </a:bodyPr>
          <a:lstStyle/>
          <a:p>
            <a:r>
              <a:t>Текст назви</a:t>
            </a:r>
          </a:p>
        </p:txBody>
      </p:sp>
    </p:spTree>
    <p:extLst>
      <p:ext uri="{BB962C8B-B14F-4D97-AF65-F5344CB8AC3E}">
        <p14:creationId xmlns:p14="http://schemas.microsoft.com/office/powerpoint/2010/main" val="1058682631"/>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Title">
    <p:spTree>
      <p:nvGrpSpPr>
        <p:cNvPr id="1" name=""/>
        <p:cNvGrpSpPr/>
        <p:nvPr/>
      </p:nvGrpSpPr>
      <p:grpSpPr>
        <a:xfrm>
          <a:off x="0" y="0"/>
          <a:ext cx="0" cy="0"/>
          <a:chOff x="0" y="0"/>
          <a:chExt cx="0" cy="0"/>
        </a:xfrm>
      </p:grpSpPr>
      <p:sp>
        <p:nvSpPr>
          <p:cNvPr id="442" name="Shape 442"/>
          <p:cNvSpPr>
            <a:spLocks noGrp="1"/>
          </p:cNvSpPr>
          <p:nvPr>
            <p:ph type="title"/>
          </p:nvPr>
        </p:nvSpPr>
        <p:spPr>
          <a:xfrm>
            <a:off x="2286001" y="4528751"/>
            <a:ext cx="8226428" cy="549383"/>
          </a:xfrm>
          <a:prstGeom prst="rect">
            <a:avLst/>
          </a:prstGeom>
        </p:spPr>
        <p:txBody>
          <a:bodyPr>
            <a:normAutofit/>
          </a:bodyPr>
          <a:lstStyle>
            <a:lvl1pPr>
              <a:lnSpc>
                <a:spcPct val="85000"/>
              </a:lnSpc>
              <a:defRPr sz="4200"/>
            </a:lvl1pPr>
          </a:lstStyle>
          <a:p>
            <a:r>
              <a:t>Текст назви</a:t>
            </a:r>
          </a:p>
        </p:txBody>
      </p:sp>
      <p:sp>
        <p:nvSpPr>
          <p:cNvPr id="443" name="Shape 443"/>
          <p:cNvSpPr>
            <a:spLocks noGrp="1"/>
          </p:cNvSpPr>
          <p:nvPr>
            <p:ph type="body" sz="quarter" idx="1"/>
          </p:nvPr>
        </p:nvSpPr>
        <p:spPr>
          <a:xfrm>
            <a:off x="2286001" y="5534027"/>
            <a:ext cx="8226428" cy="415500"/>
          </a:xfrm>
          <a:prstGeom prst="rect">
            <a:avLst/>
          </a:prstGeom>
        </p:spPr>
        <p:txBody>
          <a:bodyPr/>
          <a:lstStyle>
            <a:lvl1pPr marL="0" indent="0">
              <a:lnSpc>
                <a:spcPct val="100000"/>
              </a:lnSpc>
              <a:spcBef>
                <a:spcPts val="3300"/>
              </a:spcBef>
              <a:defRPr sz="2700" b="1"/>
            </a:lvl1pPr>
            <a:lvl2pPr marL="261938" indent="-261938">
              <a:lnSpc>
                <a:spcPct val="100000"/>
              </a:lnSpc>
              <a:spcBef>
                <a:spcPts val="3300"/>
              </a:spcBef>
              <a:buChar char="•"/>
              <a:defRPr sz="2700" b="1"/>
            </a:lvl2pPr>
            <a:lvl3pPr marL="544116" indent="-289322">
              <a:lnSpc>
                <a:spcPct val="100000"/>
              </a:lnSpc>
              <a:spcBef>
                <a:spcPts val="3300"/>
              </a:spcBef>
              <a:defRPr sz="2700" b="1"/>
            </a:lvl3pPr>
            <a:lvl4pPr marL="806649" indent="-294680">
              <a:lnSpc>
                <a:spcPct val="100000"/>
              </a:lnSpc>
              <a:spcBef>
                <a:spcPts val="3300"/>
              </a:spcBef>
              <a:defRPr sz="2700" b="1"/>
            </a:lvl4pPr>
            <a:lvl5pPr marL="1065906" indent="-292001">
              <a:lnSpc>
                <a:spcPct val="100000"/>
              </a:lnSpc>
              <a:spcBef>
                <a:spcPts val="3300"/>
              </a:spcBef>
              <a:defRPr sz="2700" b="1"/>
            </a:lvl5pPr>
          </a:lstStyle>
          <a:p>
            <a:r>
              <a:t>1 рівень тексту</a:t>
            </a:r>
          </a:p>
          <a:p>
            <a:pPr lvl="1"/>
            <a:r>
              <a:t>2 рівень тексту</a:t>
            </a:r>
          </a:p>
          <a:p>
            <a:pPr lvl="2"/>
            <a:r>
              <a:t>3 рівень тексту</a:t>
            </a:r>
          </a:p>
          <a:p>
            <a:pPr lvl="3"/>
            <a:r>
              <a:t>4 рівень тексту</a:t>
            </a:r>
          </a:p>
          <a:p>
            <a:pPr lvl="4"/>
            <a:r>
              <a:t>5 рівень тексту</a:t>
            </a:r>
          </a:p>
        </p:txBody>
      </p:sp>
      <p:pic>
        <p:nvPicPr>
          <p:cNvPr id="444" name="image3.jpg" descr="Description: http://gbiportal.net/wp-content/uploads/2011/01/horizontal-usaid-logo.jpg"/>
          <p:cNvPicPr>
            <a:picLocks noChangeAspect="1"/>
          </p:cNvPicPr>
          <p:nvPr/>
        </p:nvPicPr>
        <p:blipFill>
          <a:blip r:embed="rId2"/>
          <a:stretch>
            <a:fillRect/>
          </a:stretch>
        </p:blipFill>
        <p:spPr>
          <a:xfrm>
            <a:off x="1302932" y="1033785"/>
            <a:ext cx="4738256" cy="1102179"/>
          </a:xfrm>
          <a:prstGeom prst="rect">
            <a:avLst/>
          </a:prstGeom>
          <a:ln w="12700">
            <a:miter lim="400000"/>
          </a:ln>
        </p:spPr>
      </p:pic>
      <p:pic>
        <p:nvPicPr>
          <p:cNvPr id="445" name="image4.png"/>
          <p:cNvPicPr>
            <a:picLocks noChangeAspect="1"/>
          </p:cNvPicPr>
          <p:nvPr/>
        </p:nvPicPr>
        <p:blipFill>
          <a:blip r:embed="rId3"/>
          <a:stretch>
            <a:fillRect/>
          </a:stretch>
        </p:blipFill>
        <p:spPr>
          <a:xfrm>
            <a:off x="7709037" y="685028"/>
            <a:ext cx="2889741" cy="2153171"/>
          </a:xfrm>
          <a:prstGeom prst="rect">
            <a:avLst/>
          </a:prstGeom>
          <a:ln w="12700">
            <a:miter lim="400000"/>
          </a:ln>
        </p:spPr>
      </p:pic>
      <p:pic>
        <p:nvPicPr>
          <p:cNvPr id="446" name="image5.png"/>
          <p:cNvPicPr>
            <a:picLocks noChangeAspect="1"/>
          </p:cNvPicPr>
          <p:nvPr/>
        </p:nvPicPr>
        <p:blipFill>
          <a:blip r:embed="rId4"/>
          <a:stretch>
            <a:fillRect/>
          </a:stretch>
        </p:blipFill>
        <p:spPr>
          <a:xfrm>
            <a:off x="11866650" y="956142"/>
            <a:ext cx="4975857" cy="1251312"/>
          </a:xfrm>
          <a:prstGeom prst="rect">
            <a:avLst/>
          </a:prstGeom>
          <a:ln w="12700">
            <a:miter lim="400000"/>
          </a:ln>
        </p:spPr>
      </p:pic>
      <p:sp>
        <p:nvSpPr>
          <p:cNvPr id="447" name="Shape 447"/>
          <p:cNvSpPr/>
          <p:nvPr/>
        </p:nvSpPr>
        <p:spPr>
          <a:xfrm>
            <a:off x="1347166" y="8982212"/>
            <a:ext cx="15603830" cy="830997"/>
          </a:xfrm>
          <a:prstGeom prst="rect">
            <a:avLst/>
          </a:prstGeom>
          <a:ln w="12700">
            <a:miter lim="400000"/>
          </a:ln>
          <a:extLst>
            <a:ext uri="{C572A759-6A51-4108-AA02-DFA0A04FC94B}">
              <ma14:wrappingTextBoxFlag xmlns="" xmlns:ma14="http://schemas.microsoft.com/office/mac/drawingml/2011/main" val="1"/>
            </a:ext>
          </a:extLst>
        </p:spPr>
        <p:txBody>
          <a:bodyPr lIns="68579" rIns="68579">
            <a:spAutoFit/>
          </a:bodyPr>
          <a:lstStyle/>
          <a:p>
            <a:pPr>
              <a:defRPr sz="800" i="1"/>
            </a:pPr>
            <a:r>
              <a:rPr sz="1200"/>
              <a:t>This presentation  is made possible due to the funding provided by the U.S. President’s Emergency Plan for AIDS Relief </a:t>
            </a:r>
            <a:br>
              <a:rPr sz="1200"/>
            </a:br>
            <a:r>
              <a:rPr sz="1200"/>
              <a:t>through the United States Agency for International Development (USAID) under the terms of the HIV Reform in Action project; award number AID-121-A-13-00007. </a:t>
            </a:r>
            <a:br>
              <a:rPr sz="1200"/>
            </a:br>
            <a:r>
              <a:rPr sz="1200"/>
              <a:t>The content of this presentation is the sole responsibility of Deloitte Consulting LLP and its implementing partners </a:t>
            </a:r>
            <a:br>
              <a:rPr sz="1200"/>
            </a:br>
            <a:r>
              <a:rPr sz="1200"/>
              <a:t>and does not necessarily reflect the opinion of PEPFAR, USAID, or the United States Government.</a:t>
            </a:r>
          </a:p>
        </p:txBody>
      </p:sp>
      <p:pic>
        <p:nvPicPr>
          <p:cNvPr id="448" name="image3.jpg" descr="Description: http://gbiportal.net/wp-content/uploads/2011/01/horizontal-usaid-logo.jpg"/>
          <p:cNvPicPr>
            <a:picLocks noChangeAspect="1"/>
          </p:cNvPicPr>
          <p:nvPr/>
        </p:nvPicPr>
        <p:blipFill>
          <a:blip r:embed="rId2"/>
          <a:stretch>
            <a:fillRect/>
          </a:stretch>
        </p:blipFill>
        <p:spPr>
          <a:xfrm>
            <a:off x="1302932" y="1033785"/>
            <a:ext cx="4738256" cy="1102179"/>
          </a:xfrm>
          <a:prstGeom prst="rect">
            <a:avLst/>
          </a:prstGeom>
          <a:ln w="12700">
            <a:miter lim="400000"/>
          </a:ln>
        </p:spPr>
      </p:pic>
      <p:pic>
        <p:nvPicPr>
          <p:cNvPr id="449" name="image4.png"/>
          <p:cNvPicPr>
            <a:picLocks noChangeAspect="1"/>
          </p:cNvPicPr>
          <p:nvPr/>
        </p:nvPicPr>
        <p:blipFill>
          <a:blip r:embed="rId3"/>
          <a:stretch>
            <a:fillRect/>
          </a:stretch>
        </p:blipFill>
        <p:spPr>
          <a:xfrm>
            <a:off x="7709037" y="685028"/>
            <a:ext cx="2889741" cy="2153171"/>
          </a:xfrm>
          <a:prstGeom prst="rect">
            <a:avLst/>
          </a:prstGeom>
          <a:ln w="12700">
            <a:miter lim="400000"/>
          </a:ln>
        </p:spPr>
      </p:pic>
      <p:pic>
        <p:nvPicPr>
          <p:cNvPr id="450" name="image5.png"/>
          <p:cNvPicPr>
            <a:picLocks noChangeAspect="1"/>
          </p:cNvPicPr>
          <p:nvPr/>
        </p:nvPicPr>
        <p:blipFill>
          <a:blip r:embed="rId4"/>
          <a:stretch>
            <a:fillRect/>
          </a:stretch>
        </p:blipFill>
        <p:spPr>
          <a:xfrm>
            <a:off x="11866650" y="956142"/>
            <a:ext cx="4975857" cy="1251312"/>
          </a:xfrm>
          <a:prstGeom prst="rect">
            <a:avLst/>
          </a:prstGeom>
          <a:ln w="12700">
            <a:miter lim="400000"/>
          </a:ln>
        </p:spPr>
      </p:pic>
      <p:sp>
        <p:nvSpPr>
          <p:cNvPr id="451" name="Shape 451"/>
          <p:cNvSpPr/>
          <p:nvPr/>
        </p:nvSpPr>
        <p:spPr>
          <a:xfrm>
            <a:off x="1347166" y="8982212"/>
            <a:ext cx="15603830" cy="830997"/>
          </a:xfrm>
          <a:prstGeom prst="rect">
            <a:avLst/>
          </a:prstGeom>
          <a:ln w="12700">
            <a:miter lim="400000"/>
          </a:ln>
          <a:extLst>
            <a:ext uri="{C572A759-6A51-4108-AA02-DFA0A04FC94B}">
              <ma14:wrappingTextBoxFlag xmlns="" xmlns:ma14="http://schemas.microsoft.com/office/mac/drawingml/2011/main" val="1"/>
            </a:ext>
          </a:extLst>
        </p:spPr>
        <p:txBody>
          <a:bodyPr lIns="68579" rIns="68579">
            <a:spAutoFit/>
          </a:bodyPr>
          <a:lstStyle/>
          <a:p>
            <a:pPr>
              <a:defRPr sz="800" i="1"/>
            </a:pPr>
            <a:r>
              <a:rPr sz="1200"/>
              <a:t>This presentation  is made possible due to the funding provided by the U.S. President’s Emergency Plan for AIDS Relief </a:t>
            </a:r>
            <a:br>
              <a:rPr sz="1200"/>
            </a:br>
            <a:r>
              <a:rPr sz="1200"/>
              <a:t>through the United States Agency for International Development (USAID) under the terms of the HIV Reform in Action project; award number AID-121-A-13-00007. </a:t>
            </a:r>
            <a:br>
              <a:rPr sz="1200"/>
            </a:br>
            <a:r>
              <a:rPr sz="1200"/>
              <a:t>The content of this presentation is the sole responsibility of Deloitte Consulting LLP and its implementing partners </a:t>
            </a:r>
            <a:br>
              <a:rPr sz="1200"/>
            </a:br>
            <a:r>
              <a:rPr sz="1200"/>
              <a:t>and does not necessarily reflect the opinion of PEPFAR, USAID, or the United States Government.</a:t>
            </a:r>
          </a:p>
        </p:txBody>
      </p:sp>
      <p:sp>
        <p:nvSpPr>
          <p:cNvPr id="452" name="Shape 452"/>
          <p:cNvSpPr>
            <a:spLocks noGrp="1"/>
          </p:cNvSpPr>
          <p:nvPr>
            <p:ph type="sldNum" sz="quarter" idx="2"/>
          </p:nvPr>
        </p:nvSpPr>
        <p:spPr>
          <a:xfrm>
            <a:off x="12613318" y="9349862"/>
            <a:ext cx="493082" cy="369330"/>
          </a:xfrm>
          <a:prstGeom prst="rect">
            <a:avLst/>
          </a:prstGeom>
          <a:effectLst/>
        </p:spPr>
        <p:txBody>
          <a:bodyPr lIns="45719" tIns="45719" rIns="45719" bIns="45719" anchor="ctr"/>
          <a:lstStyle>
            <a:lvl1pPr algn="r">
              <a:defRPr sz="1800"/>
            </a:lvl1pPr>
          </a:lstStyle>
          <a:p>
            <a:fld id="{86CB4B4D-7CA3-9044-876B-883B54F8677D}" type="slidenum">
              <a:t>‹#›</a:t>
            </a:fld>
            <a:endParaRPr/>
          </a:p>
        </p:txBody>
      </p:sp>
    </p:spTree>
    <p:extLst>
      <p:ext uri="{BB962C8B-B14F-4D97-AF65-F5344CB8AC3E}">
        <p14:creationId xmlns:p14="http://schemas.microsoft.com/office/powerpoint/2010/main" val="1359644405"/>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
  <p:cSld name="1_Title">
    <p:spTree>
      <p:nvGrpSpPr>
        <p:cNvPr id="1" name=""/>
        <p:cNvGrpSpPr/>
        <p:nvPr/>
      </p:nvGrpSpPr>
      <p:grpSpPr>
        <a:xfrm>
          <a:off x="0" y="0"/>
          <a:ext cx="0" cy="0"/>
          <a:chOff x="0" y="0"/>
          <a:chExt cx="0" cy="0"/>
        </a:xfrm>
      </p:grpSpPr>
      <p:pic>
        <p:nvPicPr>
          <p:cNvPr id="459" name="image6.png"/>
          <p:cNvPicPr>
            <a:picLocks noChangeAspect="1"/>
          </p:cNvPicPr>
          <p:nvPr/>
        </p:nvPicPr>
        <p:blipFill>
          <a:blip r:embed="rId2"/>
          <a:stretch>
            <a:fillRect/>
          </a:stretch>
        </p:blipFill>
        <p:spPr>
          <a:xfrm>
            <a:off x="1238679" y="1013636"/>
            <a:ext cx="4838442" cy="1159211"/>
          </a:xfrm>
          <a:prstGeom prst="rect">
            <a:avLst/>
          </a:prstGeom>
          <a:ln w="12700">
            <a:miter lim="400000"/>
          </a:ln>
        </p:spPr>
      </p:pic>
      <p:sp>
        <p:nvSpPr>
          <p:cNvPr id="460" name="Shape 460"/>
          <p:cNvSpPr/>
          <p:nvPr/>
        </p:nvSpPr>
        <p:spPr>
          <a:xfrm>
            <a:off x="1347166" y="8982212"/>
            <a:ext cx="15603830" cy="830997"/>
          </a:xfrm>
          <a:prstGeom prst="rect">
            <a:avLst/>
          </a:prstGeom>
          <a:ln w="12700">
            <a:miter lim="400000"/>
          </a:ln>
          <a:extLst>
            <a:ext uri="{C572A759-6A51-4108-AA02-DFA0A04FC94B}">
              <ma14:wrappingTextBoxFlag xmlns="" xmlns:ma14="http://schemas.microsoft.com/office/mac/drawingml/2011/main" val="1"/>
            </a:ext>
          </a:extLst>
        </p:spPr>
        <p:txBody>
          <a:bodyPr lIns="68579" rIns="68579">
            <a:spAutoFit/>
          </a:bodyPr>
          <a:lstStyle/>
          <a:p>
            <a:pPr>
              <a:defRPr sz="800" i="1"/>
            </a:pPr>
            <a:r>
              <a:rPr sz="1200"/>
              <a:t>Ця презентація була підготовлено завдяки фінансовій підтримці Президентського плану невідкладних заходів, спрямованих на подолання СНІДу (PEPFAR), наданій через Агентство США з міжнародного розвитку (USAID) в рамках Угоди з проектом «Реформа ВІЛ-послуг у дії» № AID-121-A-13-00007. </a:t>
            </a:r>
            <a:br>
              <a:rPr sz="1200"/>
            </a:br>
            <a:r>
              <a:rPr sz="1200"/>
              <a:t>Зміст цієї презентації, за який несе відповідальність винятково ТОВ «Делойт Консалтінг» та партнери-виконавці, </a:t>
            </a:r>
            <a:br>
              <a:rPr sz="1200"/>
            </a:br>
            <a:r>
              <a:rPr sz="1200"/>
              <a:t>не обов’язково є відображенням поглядів PEPFAR, USAID або Уряду США.</a:t>
            </a:r>
          </a:p>
        </p:txBody>
      </p:sp>
      <p:pic>
        <p:nvPicPr>
          <p:cNvPr id="461" name="image4.png"/>
          <p:cNvPicPr>
            <a:picLocks noChangeAspect="1"/>
          </p:cNvPicPr>
          <p:nvPr/>
        </p:nvPicPr>
        <p:blipFill>
          <a:blip r:embed="rId3"/>
          <a:stretch>
            <a:fillRect/>
          </a:stretch>
        </p:blipFill>
        <p:spPr>
          <a:xfrm>
            <a:off x="7709037" y="685028"/>
            <a:ext cx="2889741" cy="2153171"/>
          </a:xfrm>
          <a:prstGeom prst="rect">
            <a:avLst/>
          </a:prstGeom>
          <a:ln w="12700">
            <a:miter lim="400000"/>
          </a:ln>
        </p:spPr>
      </p:pic>
      <p:pic>
        <p:nvPicPr>
          <p:cNvPr id="462" name="image5.png"/>
          <p:cNvPicPr>
            <a:picLocks noChangeAspect="1"/>
          </p:cNvPicPr>
          <p:nvPr/>
        </p:nvPicPr>
        <p:blipFill>
          <a:blip r:embed="rId4"/>
          <a:stretch>
            <a:fillRect/>
          </a:stretch>
        </p:blipFill>
        <p:spPr>
          <a:xfrm>
            <a:off x="11866650" y="956142"/>
            <a:ext cx="4975857" cy="1251312"/>
          </a:xfrm>
          <a:prstGeom prst="rect">
            <a:avLst/>
          </a:prstGeom>
          <a:ln w="12700">
            <a:miter lim="400000"/>
          </a:ln>
        </p:spPr>
      </p:pic>
      <p:pic>
        <p:nvPicPr>
          <p:cNvPr id="463" name="image6.png"/>
          <p:cNvPicPr>
            <a:picLocks noChangeAspect="1"/>
          </p:cNvPicPr>
          <p:nvPr/>
        </p:nvPicPr>
        <p:blipFill>
          <a:blip r:embed="rId2"/>
          <a:stretch>
            <a:fillRect/>
          </a:stretch>
        </p:blipFill>
        <p:spPr>
          <a:xfrm>
            <a:off x="1238679" y="1013636"/>
            <a:ext cx="4838442" cy="1159211"/>
          </a:xfrm>
          <a:prstGeom prst="rect">
            <a:avLst/>
          </a:prstGeom>
          <a:ln w="12700">
            <a:miter lim="400000"/>
          </a:ln>
        </p:spPr>
      </p:pic>
      <p:sp>
        <p:nvSpPr>
          <p:cNvPr id="464" name="Shape 464"/>
          <p:cNvSpPr/>
          <p:nvPr/>
        </p:nvSpPr>
        <p:spPr>
          <a:xfrm>
            <a:off x="1347166" y="8982212"/>
            <a:ext cx="15603830" cy="830997"/>
          </a:xfrm>
          <a:prstGeom prst="rect">
            <a:avLst/>
          </a:prstGeom>
          <a:ln w="12700">
            <a:miter lim="400000"/>
          </a:ln>
          <a:extLst>
            <a:ext uri="{C572A759-6A51-4108-AA02-DFA0A04FC94B}">
              <ma14:wrappingTextBoxFlag xmlns="" xmlns:ma14="http://schemas.microsoft.com/office/mac/drawingml/2011/main" val="1"/>
            </a:ext>
          </a:extLst>
        </p:spPr>
        <p:txBody>
          <a:bodyPr lIns="68579" rIns="68579">
            <a:spAutoFit/>
          </a:bodyPr>
          <a:lstStyle/>
          <a:p>
            <a:pPr>
              <a:defRPr sz="800" i="1"/>
            </a:pPr>
            <a:r>
              <a:rPr sz="1200"/>
              <a:t>Ця презентація була підготовлено завдяки фінансовій підтримці Президентського плану невідкладних заходів, спрямованих на подолання СНІДу (PEPFAR), наданій через Агентство США з міжнародного розвитку (USAID) в рамках Угоди з проектом «Реформа ВІЛ-послуг у дії» № AID-121-A-13-00007. </a:t>
            </a:r>
            <a:br>
              <a:rPr sz="1200"/>
            </a:br>
            <a:r>
              <a:rPr sz="1200"/>
              <a:t>Зміст цієї презентації, за який несе відповідальність винятково ТОВ «Делойт Консалтінг» та партнери-виконавці, </a:t>
            </a:r>
            <a:br>
              <a:rPr sz="1200"/>
            </a:br>
            <a:r>
              <a:rPr sz="1200"/>
              <a:t>не обов’язково є відображенням поглядів PEPFAR, USAID або Уряду США.</a:t>
            </a:r>
          </a:p>
        </p:txBody>
      </p:sp>
      <p:pic>
        <p:nvPicPr>
          <p:cNvPr id="465" name="image4.png"/>
          <p:cNvPicPr>
            <a:picLocks noChangeAspect="1"/>
          </p:cNvPicPr>
          <p:nvPr/>
        </p:nvPicPr>
        <p:blipFill>
          <a:blip r:embed="rId3"/>
          <a:stretch>
            <a:fillRect/>
          </a:stretch>
        </p:blipFill>
        <p:spPr>
          <a:xfrm>
            <a:off x="7709037" y="685028"/>
            <a:ext cx="2889741" cy="2153171"/>
          </a:xfrm>
          <a:prstGeom prst="rect">
            <a:avLst/>
          </a:prstGeom>
          <a:ln w="12700">
            <a:miter lim="400000"/>
          </a:ln>
        </p:spPr>
      </p:pic>
      <p:pic>
        <p:nvPicPr>
          <p:cNvPr id="466" name="image5.png"/>
          <p:cNvPicPr>
            <a:picLocks noChangeAspect="1"/>
          </p:cNvPicPr>
          <p:nvPr/>
        </p:nvPicPr>
        <p:blipFill>
          <a:blip r:embed="rId4"/>
          <a:stretch>
            <a:fillRect/>
          </a:stretch>
        </p:blipFill>
        <p:spPr>
          <a:xfrm>
            <a:off x="11866650" y="956142"/>
            <a:ext cx="4975857" cy="1251312"/>
          </a:xfrm>
          <a:prstGeom prst="rect">
            <a:avLst/>
          </a:prstGeom>
          <a:ln w="12700">
            <a:miter lim="400000"/>
          </a:ln>
        </p:spPr>
      </p:pic>
      <p:sp>
        <p:nvSpPr>
          <p:cNvPr id="467" name="Shape 467"/>
          <p:cNvSpPr>
            <a:spLocks noGrp="1"/>
          </p:cNvSpPr>
          <p:nvPr>
            <p:ph type="sldNum" sz="quarter" idx="2"/>
          </p:nvPr>
        </p:nvSpPr>
        <p:spPr>
          <a:xfrm>
            <a:off x="12613318" y="9349862"/>
            <a:ext cx="493082" cy="369330"/>
          </a:xfrm>
          <a:prstGeom prst="rect">
            <a:avLst/>
          </a:prstGeom>
          <a:effectLst/>
        </p:spPr>
        <p:txBody>
          <a:bodyPr lIns="45719" tIns="45719" rIns="45719" bIns="45719" anchor="ctr"/>
          <a:lstStyle>
            <a:lvl1pPr algn="r">
              <a:defRPr sz="1800"/>
            </a:lvl1pPr>
          </a:lstStyle>
          <a:p>
            <a:fld id="{86CB4B4D-7CA3-9044-876B-883B54F8677D}" type="slidenum">
              <a:t>‹#›</a:t>
            </a:fld>
            <a:endParaRPr/>
          </a:p>
        </p:txBody>
      </p:sp>
    </p:spTree>
    <p:extLst>
      <p:ext uri="{BB962C8B-B14F-4D97-AF65-F5344CB8AC3E}">
        <p14:creationId xmlns:p14="http://schemas.microsoft.com/office/powerpoint/2010/main" val="3787958460"/>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
  <p:cSld name="Divider">
    <p:spTree>
      <p:nvGrpSpPr>
        <p:cNvPr id="1" name=""/>
        <p:cNvGrpSpPr/>
        <p:nvPr/>
      </p:nvGrpSpPr>
      <p:grpSpPr>
        <a:xfrm>
          <a:off x="0" y="0"/>
          <a:ext cx="0" cy="0"/>
          <a:chOff x="0" y="0"/>
          <a:chExt cx="0" cy="0"/>
        </a:xfrm>
      </p:grpSpPr>
      <p:sp>
        <p:nvSpPr>
          <p:cNvPr id="474" name="Shape 474"/>
          <p:cNvSpPr>
            <a:spLocks noGrp="1"/>
          </p:cNvSpPr>
          <p:nvPr>
            <p:ph type="title"/>
          </p:nvPr>
        </p:nvSpPr>
        <p:spPr>
          <a:xfrm>
            <a:off x="822960" y="4707943"/>
            <a:ext cx="8650224" cy="549383"/>
          </a:xfrm>
          <a:prstGeom prst="rect">
            <a:avLst/>
          </a:prstGeom>
        </p:spPr>
        <p:txBody>
          <a:bodyPr>
            <a:normAutofit/>
          </a:bodyPr>
          <a:lstStyle>
            <a:lvl1pPr>
              <a:lnSpc>
                <a:spcPct val="85000"/>
              </a:lnSpc>
              <a:defRPr sz="4200"/>
            </a:lvl1pPr>
          </a:lstStyle>
          <a:p>
            <a:r>
              <a:t>Текст назви</a:t>
            </a:r>
          </a:p>
        </p:txBody>
      </p:sp>
      <p:sp>
        <p:nvSpPr>
          <p:cNvPr id="475" name="Shape 475"/>
          <p:cNvSpPr>
            <a:spLocks noGrp="1"/>
          </p:cNvSpPr>
          <p:nvPr>
            <p:ph type="body" sz="quarter" idx="1"/>
          </p:nvPr>
        </p:nvSpPr>
        <p:spPr>
          <a:xfrm>
            <a:off x="822960" y="5541264"/>
            <a:ext cx="8650224" cy="461667"/>
          </a:xfrm>
          <a:prstGeom prst="rect">
            <a:avLst/>
          </a:prstGeom>
        </p:spPr>
        <p:txBody>
          <a:bodyPr/>
          <a:lstStyle>
            <a:lvl1pPr marL="0" indent="0">
              <a:lnSpc>
                <a:spcPct val="100000"/>
              </a:lnSpc>
              <a:spcBef>
                <a:spcPts val="3300"/>
              </a:spcBef>
              <a:defRPr sz="3000"/>
            </a:lvl1pPr>
            <a:lvl2pPr marL="291041" indent="-291041">
              <a:lnSpc>
                <a:spcPct val="100000"/>
              </a:lnSpc>
              <a:spcBef>
                <a:spcPts val="3300"/>
              </a:spcBef>
              <a:buChar char="•"/>
              <a:defRPr sz="3000"/>
            </a:lvl2pPr>
            <a:lvl3pPr marL="576263" indent="-321468">
              <a:lnSpc>
                <a:spcPct val="100000"/>
              </a:lnSpc>
              <a:spcBef>
                <a:spcPts val="3300"/>
              </a:spcBef>
              <a:defRPr sz="3000"/>
            </a:lvl3pPr>
            <a:lvl4pPr marL="839391" indent="-327422">
              <a:lnSpc>
                <a:spcPct val="100000"/>
              </a:lnSpc>
              <a:spcBef>
                <a:spcPts val="3300"/>
              </a:spcBef>
              <a:defRPr sz="3000"/>
            </a:lvl4pPr>
            <a:lvl5pPr marL="1098351" indent="-324446">
              <a:lnSpc>
                <a:spcPct val="100000"/>
              </a:lnSpc>
              <a:spcBef>
                <a:spcPts val="3300"/>
              </a:spcBef>
              <a:defRPr sz="3000"/>
            </a:lvl5pPr>
          </a:lstStyle>
          <a:p>
            <a:r>
              <a:t>1 рівень тексту</a:t>
            </a:r>
          </a:p>
          <a:p>
            <a:pPr lvl="1"/>
            <a:r>
              <a:t>2 рівень тексту</a:t>
            </a:r>
          </a:p>
          <a:p>
            <a:pPr lvl="2"/>
            <a:r>
              <a:t>3 рівень тексту</a:t>
            </a:r>
          </a:p>
          <a:p>
            <a:pPr lvl="3"/>
            <a:r>
              <a:t>4 рівень тексту</a:t>
            </a:r>
          </a:p>
          <a:p>
            <a:pPr lvl="4"/>
            <a:r>
              <a:t>5 рівень тексту</a:t>
            </a:r>
          </a:p>
        </p:txBody>
      </p:sp>
      <p:sp>
        <p:nvSpPr>
          <p:cNvPr id="476" name="Shape 476"/>
          <p:cNvSpPr>
            <a:spLocks noGrp="1"/>
          </p:cNvSpPr>
          <p:nvPr>
            <p:ph type="sldNum" sz="quarter" idx="2"/>
          </p:nvPr>
        </p:nvSpPr>
        <p:spPr>
          <a:xfrm>
            <a:off x="12613318" y="9349862"/>
            <a:ext cx="493082" cy="369330"/>
          </a:xfrm>
          <a:prstGeom prst="rect">
            <a:avLst/>
          </a:prstGeom>
          <a:effectLst/>
        </p:spPr>
        <p:txBody>
          <a:bodyPr lIns="45719" tIns="45719" rIns="45719" bIns="45719" anchor="ctr"/>
          <a:lstStyle>
            <a:lvl1pPr algn="r">
              <a:defRPr sz="1800"/>
            </a:lvl1pPr>
          </a:lstStyle>
          <a:p>
            <a:fld id="{86CB4B4D-7CA3-9044-876B-883B54F8677D}" type="slidenum">
              <a:t>‹#›</a:t>
            </a:fld>
            <a:endParaRPr/>
          </a:p>
        </p:txBody>
      </p:sp>
    </p:spTree>
    <p:extLst>
      <p:ext uri="{BB962C8B-B14F-4D97-AF65-F5344CB8AC3E}">
        <p14:creationId xmlns:p14="http://schemas.microsoft.com/office/powerpoint/2010/main" val="55961024"/>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
  <p:cSld name="Divider 2">
    <p:bg>
      <p:bgPr>
        <a:solidFill>
          <a:srgbClr val="86BC25"/>
        </a:solidFill>
        <a:effectLst/>
      </p:bgPr>
    </p:bg>
    <p:spTree>
      <p:nvGrpSpPr>
        <p:cNvPr id="1" name=""/>
        <p:cNvGrpSpPr/>
        <p:nvPr/>
      </p:nvGrpSpPr>
      <p:grpSpPr>
        <a:xfrm>
          <a:off x="0" y="0"/>
          <a:ext cx="0" cy="0"/>
          <a:chOff x="0" y="0"/>
          <a:chExt cx="0" cy="0"/>
        </a:xfrm>
      </p:grpSpPr>
      <p:sp>
        <p:nvSpPr>
          <p:cNvPr id="483" name="Shape 483"/>
          <p:cNvSpPr>
            <a:spLocks noGrp="1"/>
          </p:cNvSpPr>
          <p:nvPr>
            <p:ph type="title"/>
          </p:nvPr>
        </p:nvSpPr>
        <p:spPr>
          <a:xfrm>
            <a:off x="3282043" y="675419"/>
            <a:ext cx="14207000" cy="493778"/>
          </a:xfrm>
          <a:prstGeom prst="rect">
            <a:avLst/>
          </a:prstGeom>
        </p:spPr>
        <p:txBody>
          <a:bodyPr>
            <a:normAutofit/>
          </a:bodyPr>
          <a:lstStyle>
            <a:lvl1pPr>
              <a:lnSpc>
                <a:spcPct val="90000"/>
              </a:lnSpc>
              <a:defRPr sz="3600"/>
            </a:lvl1pPr>
          </a:lstStyle>
          <a:p>
            <a:r>
              <a:t>Текст назви</a:t>
            </a:r>
          </a:p>
        </p:txBody>
      </p:sp>
      <p:sp>
        <p:nvSpPr>
          <p:cNvPr id="484" name="Shape 484"/>
          <p:cNvSpPr>
            <a:spLocks noGrp="1"/>
          </p:cNvSpPr>
          <p:nvPr>
            <p:ph type="sldNum" sz="quarter" idx="2"/>
          </p:nvPr>
        </p:nvSpPr>
        <p:spPr>
          <a:xfrm>
            <a:off x="12613318" y="9349862"/>
            <a:ext cx="493082" cy="369330"/>
          </a:xfrm>
          <a:prstGeom prst="rect">
            <a:avLst/>
          </a:prstGeom>
          <a:effectLst/>
        </p:spPr>
        <p:txBody>
          <a:bodyPr lIns="45719" tIns="45719" rIns="45719" bIns="45719" anchor="ctr"/>
          <a:lstStyle>
            <a:lvl1pPr algn="r">
              <a:defRPr sz="1800"/>
            </a:lvl1pPr>
          </a:lstStyle>
          <a:p>
            <a:fld id="{86CB4B4D-7CA3-9044-876B-883B54F8677D}" type="slidenum">
              <a:t>‹#›</a:t>
            </a:fld>
            <a:endParaRPr/>
          </a:p>
        </p:txBody>
      </p:sp>
    </p:spTree>
    <p:extLst>
      <p:ext uri="{BB962C8B-B14F-4D97-AF65-F5344CB8AC3E}">
        <p14:creationId xmlns:p14="http://schemas.microsoft.com/office/powerpoint/2010/main" val="1803860042"/>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x">
  <p:cSld name="1_Divider 2">
    <p:bg>
      <p:bgPr>
        <a:solidFill>
          <a:srgbClr val="62B5E5"/>
        </a:solidFill>
        <a:effectLst/>
      </p:bgPr>
    </p:bg>
    <p:spTree>
      <p:nvGrpSpPr>
        <p:cNvPr id="1" name=""/>
        <p:cNvGrpSpPr/>
        <p:nvPr/>
      </p:nvGrpSpPr>
      <p:grpSpPr>
        <a:xfrm>
          <a:off x="0" y="0"/>
          <a:ext cx="0" cy="0"/>
          <a:chOff x="0" y="0"/>
          <a:chExt cx="0" cy="0"/>
        </a:xfrm>
      </p:grpSpPr>
      <p:sp>
        <p:nvSpPr>
          <p:cNvPr id="491" name="Shape 491"/>
          <p:cNvSpPr>
            <a:spLocks noGrp="1"/>
          </p:cNvSpPr>
          <p:nvPr>
            <p:ph type="title"/>
          </p:nvPr>
        </p:nvSpPr>
        <p:spPr>
          <a:xfrm>
            <a:off x="3282043" y="675419"/>
            <a:ext cx="14207000" cy="493778"/>
          </a:xfrm>
          <a:prstGeom prst="rect">
            <a:avLst/>
          </a:prstGeom>
        </p:spPr>
        <p:txBody>
          <a:bodyPr>
            <a:normAutofit/>
          </a:bodyPr>
          <a:lstStyle>
            <a:lvl1pPr>
              <a:lnSpc>
                <a:spcPct val="90000"/>
              </a:lnSpc>
              <a:defRPr sz="3600"/>
            </a:lvl1pPr>
          </a:lstStyle>
          <a:p>
            <a:r>
              <a:t>Текст назви</a:t>
            </a:r>
          </a:p>
        </p:txBody>
      </p:sp>
      <p:sp>
        <p:nvSpPr>
          <p:cNvPr id="492" name="Shape 492"/>
          <p:cNvSpPr>
            <a:spLocks noGrp="1"/>
          </p:cNvSpPr>
          <p:nvPr>
            <p:ph type="sldNum" sz="quarter" idx="2"/>
          </p:nvPr>
        </p:nvSpPr>
        <p:spPr>
          <a:xfrm>
            <a:off x="12613318" y="9349862"/>
            <a:ext cx="493082" cy="369330"/>
          </a:xfrm>
          <a:prstGeom prst="rect">
            <a:avLst/>
          </a:prstGeom>
          <a:effectLst/>
        </p:spPr>
        <p:txBody>
          <a:bodyPr lIns="45719" tIns="45719" rIns="45719" bIns="45719" anchor="ctr"/>
          <a:lstStyle>
            <a:lvl1pPr algn="r">
              <a:defRPr sz="1800"/>
            </a:lvl1pPr>
          </a:lstStyle>
          <a:p>
            <a:fld id="{86CB4B4D-7CA3-9044-876B-883B54F8677D}" type="slidenum">
              <a:t>‹#›</a:t>
            </a:fld>
            <a:endParaRPr/>
          </a:p>
        </p:txBody>
      </p:sp>
    </p:spTree>
    <p:extLst>
      <p:ext uri="{BB962C8B-B14F-4D97-AF65-F5344CB8AC3E}">
        <p14:creationId xmlns:p14="http://schemas.microsoft.com/office/powerpoint/2010/main" val="1732165370"/>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x">
  <p:cSld name="2_Divider 2">
    <p:bg>
      <p:bgPr>
        <a:solidFill>
          <a:srgbClr val="D0D0CE"/>
        </a:solidFill>
        <a:effectLst/>
      </p:bgPr>
    </p:bg>
    <p:spTree>
      <p:nvGrpSpPr>
        <p:cNvPr id="1" name=""/>
        <p:cNvGrpSpPr/>
        <p:nvPr/>
      </p:nvGrpSpPr>
      <p:grpSpPr>
        <a:xfrm>
          <a:off x="0" y="0"/>
          <a:ext cx="0" cy="0"/>
          <a:chOff x="0" y="0"/>
          <a:chExt cx="0" cy="0"/>
        </a:xfrm>
      </p:grpSpPr>
      <p:sp>
        <p:nvSpPr>
          <p:cNvPr id="499" name="Shape 499"/>
          <p:cNvSpPr>
            <a:spLocks noGrp="1"/>
          </p:cNvSpPr>
          <p:nvPr>
            <p:ph type="title"/>
          </p:nvPr>
        </p:nvSpPr>
        <p:spPr>
          <a:xfrm>
            <a:off x="3282043" y="675419"/>
            <a:ext cx="14207000" cy="493778"/>
          </a:xfrm>
          <a:prstGeom prst="rect">
            <a:avLst/>
          </a:prstGeom>
        </p:spPr>
        <p:txBody>
          <a:bodyPr>
            <a:normAutofit/>
          </a:bodyPr>
          <a:lstStyle>
            <a:lvl1pPr>
              <a:lnSpc>
                <a:spcPct val="90000"/>
              </a:lnSpc>
              <a:defRPr sz="3600"/>
            </a:lvl1pPr>
          </a:lstStyle>
          <a:p>
            <a:r>
              <a:t>Текст назви</a:t>
            </a:r>
          </a:p>
        </p:txBody>
      </p:sp>
      <p:sp>
        <p:nvSpPr>
          <p:cNvPr id="500" name="Shape 500"/>
          <p:cNvSpPr>
            <a:spLocks noGrp="1"/>
          </p:cNvSpPr>
          <p:nvPr>
            <p:ph type="sldNum" sz="quarter" idx="2"/>
          </p:nvPr>
        </p:nvSpPr>
        <p:spPr>
          <a:xfrm>
            <a:off x="12613318" y="9349862"/>
            <a:ext cx="493082" cy="369330"/>
          </a:xfrm>
          <a:prstGeom prst="rect">
            <a:avLst/>
          </a:prstGeom>
          <a:effectLst/>
        </p:spPr>
        <p:txBody>
          <a:bodyPr lIns="45719" tIns="45719" rIns="45719" bIns="45719" anchor="ctr"/>
          <a:lstStyle>
            <a:lvl1pPr algn="r">
              <a:defRPr sz="1800"/>
            </a:lvl1pPr>
          </a:lstStyle>
          <a:p>
            <a:fld id="{86CB4B4D-7CA3-9044-876B-883B54F8677D}" type="slidenum">
              <a:t>‹#›</a:t>
            </a:fld>
            <a:endParaRPr/>
          </a:p>
        </p:txBody>
      </p:sp>
    </p:spTree>
    <p:extLst>
      <p:ext uri="{BB962C8B-B14F-4D97-AF65-F5344CB8AC3E}">
        <p14:creationId xmlns:p14="http://schemas.microsoft.com/office/powerpoint/2010/main" val="147396499"/>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x">
  <p:cSld name="1_Contents">
    <p:spTree>
      <p:nvGrpSpPr>
        <p:cNvPr id="1" name=""/>
        <p:cNvGrpSpPr/>
        <p:nvPr/>
      </p:nvGrpSpPr>
      <p:grpSpPr>
        <a:xfrm>
          <a:off x="0" y="0"/>
          <a:ext cx="0" cy="0"/>
          <a:chOff x="0" y="0"/>
          <a:chExt cx="0" cy="0"/>
        </a:xfrm>
      </p:grpSpPr>
      <p:sp>
        <p:nvSpPr>
          <p:cNvPr id="507" name="Shape 507"/>
          <p:cNvSpPr/>
          <p:nvPr/>
        </p:nvSpPr>
        <p:spPr>
          <a:xfrm>
            <a:off x="11931650" y="9984585"/>
            <a:ext cx="5549901" cy="161583"/>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spAutoFit/>
          </a:bodyPr>
          <a:lstStyle>
            <a:lvl1pPr algn="r">
              <a:defRPr sz="700"/>
            </a:lvl1pPr>
          </a:lstStyle>
          <a:p>
            <a:r>
              <a:rPr sz="1050"/>
              <a:t>Copyright © Deloitte Development LLC. All rights reserved.</a:t>
            </a:r>
          </a:p>
        </p:txBody>
      </p:sp>
      <p:sp>
        <p:nvSpPr>
          <p:cNvPr id="508" name="Shape 508"/>
          <p:cNvSpPr>
            <a:spLocks noGrp="1"/>
          </p:cNvSpPr>
          <p:nvPr>
            <p:ph type="sldNum" sz="quarter" idx="2"/>
          </p:nvPr>
        </p:nvSpPr>
        <p:spPr>
          <a:xfrm>
            <a:off x="828677" y="9960773"/>
            <a:ext cx="301365" cy="207749"/>
          </a:xfrm>
          <a:prstGeom prst="rect">
            <a:avLst/>
          </a:prstGeom>
          <a:effectLst/>
        </p:spPr>
        <p:txBody>
          <a:bodyPr/>
          <a:lstStyle>
            <a:lvl1pPr algn="l">
              <a:defRPr sz="1350"/>
            </a:lvl1pPr>
          </a:lstStyle>
          <a:p>
            <a:fld id="{86CB4B4D-7CA3-9044-876B-883B54F8677D}" type="slidenum">
              <a:t>‹#›</a:t>
            </a:fld>
            <a:endParaRPr/>
          </a:p>
        </p:txBody>
      </p:sp>
      <p:sp>
        <p:nvSpPr>
          <p:cNvPr id="509" name="Shape 509"/>
          <p:cNvSpPr>
            <a:spLocks noGrp="1"/>
          </p:cNvSpPr>
          <p:nvPr>
            <p:ph type="body" sz="half" idx="1"/>
          </p:nvPr>
        </p:nvSpPr>
        <p:spPr>
          <a:xfrm>
            <a:off x="822958" y="2098545"/>
            <a:ext cx="7998314" cy="7331208"/>
          </a:xfrm>
          <a:prstGeom prst="rect">
            <a:avLst/>
          </a:prstGeom>
        </p:spPr>
        <p:txBody>
          <a:bodyPr/>
          <a:lstStyle>
            <a:lvl1pPr marL="0" indent="0">
              <a:lnSpc>
                <a:spcPct val="100000"/>
              </a:lnSpc>
              <a:spcBef>
                <a:spcPts val="3300"/>
              </a:spcBef>
              <a:tabLst>
                <a:tab pos="5829300" algn="r"/>
              </a:tabLst>
              <a:defRPr sz="2700"/>
            </a:lvl1pPr>
            <a:lvl2pPr marL="261938" indent="-261938">
              <a:lnSpc>
                <a:spcPct val="100000"/>
              </a:lnSpc>
              <a:spcBef>
                <a:spcPts val="3300"/>
              </a:spcBef>
              <a:buChar char="•"/>
              <a:tabLst>
                <a:tab pos="5829300" algn="r"/>
              </a:tabLst>
              <a:defRPr sz="2700"/>
            </a:lvl2pPr>
            <a:lvl3pPr marL="544116" indent="-289322">
              <a:lnSpc>
                <a:spcPct val="100000"/>
              </a:lnSpc>
              <a:spcBef>
                <a:spcPts val="3300"/>
              </a:spcBef>
              <a:tabLst>
                <a:tab pos="5829300" algn="r"/>
              </a:tabLst>
              <a:defRPr sz="2700"/>
            </a:lvl3pPr>
            <a:lvl4pPr marL="806649" indent="-294680">
              <a:lnSpc>
                <a:spcPct val="100000"/>
              </a:lnSpc>
              <a:spcBef>
                <a:spcPts val="3300"/>
              </a:spcBef>
              <a:tabLst>
                <a:tab pos="5829300" algn="r"/>
              </a:tabLst>
              <a:defRPr sz="2700"/>
            </a:lvl4pPr>
            <a:lvl5pPr marL="1065906" indent="-292001">
              <a:lnSpc>
                <a:spcPct val="100000"/>
              </a:lnSpc>
              <a:spcBef>
                <a:spcPts val="3300"/>
              </a:spcBef>
              <a:tabLst>
                <a:tab pos="5829300" algn="r"/>
              </a:tabLst>
              <a:defRPr sz="2700"/>
            </a:lvl5pPr>
          </a:lstStyle>
          <a:p>
            <a:r>
              <a:t>Click to edit Master text styles</a:t>
            </a:r>
          </a:p>
          <a:p>
            <a:pPr lvl="1"/>
            <a:r>
              <a:t>Second level</a:t>
            </a:r>
          </a:p>
          <a:p>
            <a:pPr lvl="2"/>
            <a:r>
              <a:t>Third level</a:t>
            </a:r>
          </a:p>
          <a:p>
            <a:pPr lvl="3"/>
            <a:r>
              <a:t>Fourth level</a:t>
            </a:r>
          </a:p>
          <a:p>
            <a:pPr lvl="4"/>
            <a:r>
              <a:t>Fifth level</a:t>
            </a:r>
          </a:p>
        </p:txBody>
      </p:sp>
      <p:sp>
        <p:nvSpPr>
          <p:cNvPr id="510" name="Shape 510"/>
          <p:cNvSpPr>
            <a:spLocks noGrp="1"/>
          </p:cNvSpPr>
          <p:nvPr>
            <p:ph type="title"/>
          </p:nvPr>
        </p:nvSpPr>
        <p:spPr>
          <a:xfrm>
            <a:off x="3282043" y="675419"/>
            <a:ext cx="14207000" cy="493778"/>
          </a:xfrm>
          <a:prstGeom prst="rect">
            <a:avLst/>
          </a:prstGeom>
        </p:spPr>
        <p:txBody>
          <a:bodyPr>
            <a:normAutofit/>
          </a:bodyPr>
          <a:lstStyle>
            <a:lvl1pPr>
              <a:lnSpc>
                <a:spcPct val="90000"/>
              </a:lnSpc>
              <a:defRPr sz="3600"/>
            </a:lvl1pPr>
          </a:lstStyle>
          <a:p>
            <a:r>
              <a:t>Click to edit Master title style</a:t>
            </a:r>
          </a:p>
        </p:txBody>
      </p:sp>
      <p:sp>
        <p:nvSpPr>
          <p:cNvPr id="511" name="Shape 511"/>
          <p:cNvSpPr/>
          <p:nvPr/>
        </p:nvSpPr>
        <p:spPr>
          <a:xfrm flipV="1">
            <a:off x="3115387" y="437990"/>
            <a:ext cx="2" cy="968189"/>
          </a:xfrm>
          <a:prstGeom prst="line">
            <a:avLst/>
          </a:prstGeom>
          <a:ln w="12700">
            <a:solidFill>
              <a:srgbClr val="012169"/>
            </a:solidFill>
          </a:ln>
        </p:spPr>
        <p:txBody>
          <a:bodyPr lIns="109728" tIns="109728" rIns="109728" bIns="109728"/>
          <a:lstStyle/>
          <a:p>
            <a:endParaRPr sz="2100"/>
          </a:p>
        </p:txBody>
      </p:sp>
      <p:sp>
        <p:nvSpPr>
          <p:cNvPr id="512" name="Shape 512"/>
          <p:cNvSpPr/>
          <p:nvPr/>
        </p:nvSpPr>
        <p:spPr>
          <a:xfrm flipV="1">
            <a:off x="3115387" y="437990"/>
            <a:ext cx="2" cy="968189"/>
          </a:xfrm>
          <a:prstGeom prst="line">
            <a:avLst/>
          </a:prstGeom>
          <a:ln w="12700">
            <a:solidFill>
              <a:srgbClr val="012169"/>
            </a:solidFill>
          </a:ln>
        </p:spPr>
        <p:txBody>
          <a:bodyPr lIns="109728" tIns="109728" rIns="109728" bIns="109728"/>
          <a:lstStyle/>
          <a:p>
            <a:endParaRPr sz="2100"/>
          </a:p>
        </p:txBody>
      </p:sp>
    </p:spTree>
    <p:extLst>
      <p:ext uri="{BB962C8B-B14F-4D97-AF65-F5344CB8AC3E}">
        <p14:creationId xmlns:p14="http://schemas.microsoft.com/office/powerpoint/2010/main" val="2189058649"/>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1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5"/>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15"/>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15"/>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15"/>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1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x">
  <p:cSld name="2 Column">
    <p:spTree>
      <p:nvGrpSpPr>
        <p:cNvPr id="1" name=""/>
        <p:cNvGrpSpPr/>
        <p:nvPr/>
      </p:nvGrpSpPr>
      <p:grpSpPr>
        <a:xfrm>
          <a:off x="0" y="0"/>
          <a:ext cx="0" cy="0"/>
          <a:chOff x="0" y="0"/>
          <a:chExt cx="0" cy="0"/>
        </a:xfrm>
      </p:grpSpPr>
      <p:sp>
        <p:nvSpPr>
          <p:cNvPr id="529" name="Shape 529"/>
          <p:cNvSpPr/>
          <p:nvPr/>
        </p:nvSpPr>
        <p:spPr>
          <a:xfrm>
            <a:off x="11931650" y="9984585"/>
            <a:ext cx="5549901" cy="161583"/>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spAutoFit/>
          </a:bodyPr>
          <a:lstStyle>
            <a:lvl1pPr algn="r">
              <a:defRPr sz="700"/>
            </a:lvl1pPr>
          </a:lstStyle>
          <a:p>
            <a:r>
              <a:rPr sz="1050"/>
              <a:t>Copyright © Deloitte Development LLC. All rights reserved.</a:t>
            </a:r>
          </a:p>
        </p:txBody>
      </p:sp>
      <p:sp>
        <p:nvSpPr>
          <p:cNvPr id="530" name="Shape 530"/>
          <p:cNvSpPr>
            <a:spLocks noGrp="1"/>
          </p:cNvSpPr>
          <p:nvPr>
            <p:ph type="sldNum" sz="quarter" idx="2"/>
          </p:nvPr>
        </p:nvSpPr>
        <p:spPr>
          <a:xfrm>
            <a:off x="828677" y="9960773"/>
            <a:ext cx="301365" cy="207749"/>
          </a:xfrm>
          <a:prstGeom prst="rect">
            <a:avLst/>
          </a:prstGeom>
          <a:effectLst/>
        </p:spPr>
        <p:txBody>
          <a:bodyPr/>
          <a:lstStyle>
            <a:lvl1pPr algn="l">
              <a:defRPr sz="1350"/>
            </a:lvl1pPr>
          </a:lstStyle>
          <a:p>
            <a:fld id="{86CB4B4D-7CA3-9044-876B-883B54F8677D}" type="slidenum">
              <a:t>‹#›</a:t>
            </a:fld>
            <a:endParaRPr/>
          </a:p>
        </p:txBody>
      </p:sp>
      <p:sp>
        <p:nvSpPr>
          <p:cNvPr id="531" name="Shape 531"/>
          <p:cNvSpPr>
            <a:spLocks noGrp="1"/>
          </p:cNvSpPr>
          <p:nvPr>
            <p:ph type="body" sz="half" idx="1"/>
          </p:nvPr>
        </p:nvSpPr>
        <p:spPr>
          <a:xfrm>
            <a:off x="822958" y="2098545"/>
            <a:ext cx="7998314" cy="7331208"/>
          </a:xfrm>
          <a:prstGeom prst="rect">
            <a:avLst/>
          </a:prstGeom>
        </p:spPr>
        <p:txBody>
          <a:bodyPr/>
          <a:lstStyle>
            <a:lvl1pPr marL="0" indent="0">
              <a:lnSpc>
                <a:spcPct val="100000"/>
              </a:lnSpc>
              <a:spcBef>
                <a:spcPts val="3300"/>
              </a:spcBef>
              <a:defRPr sz="2700"/>
            </a:lvl1pPr>
            <a:lvl2pPr marL="261938" indent="-261938">
              <a:lnSpc>
                <a:spcPct val="100000"/>
              </a:lnSpc>
              <a:spcBef>
                <a:spcPts val="3300"/>
              </a:spcBef>
              <a:buChar char="•"/>
              <a:defRPr sz="2700"/>
            </a:lvl2pPr>
            <a:lvl3pPr marL="544116" indent="-289322">
              <a:lnSpc>
                <a:spcPct val="100000"/>
              </a:lnSpc>
              <a:spcBef>
                <a:spcPts val="3300"/>
              </a:spcBef>
              <a:defRPr sz="2700"/>
            </a:lvl3pPr>
            <a:lvl4pPr marL="806649" indent="-294680">
              <a:lnSpc>
                <a:spcPct val="100000"/>
              </a:lnSpc>
              <a:spcBef>
                <a:spcPts val="3300"/>
              </a:spcBef>
              <a:defRPr sz="2700"/>
            </a:lvl4pPr>
            <a:lvl5pPr marL="1065906" indent="-292001">
              <a:lnSpc>
                <a:spcPct val="100000"/>
              </a:lnSpc>
              <a:spcBef>
                <a:spcPts val="3300"/>
              </a:spcBef>
              <a:defRPr sz="2700"/>
            </a:lvl5pPr>
          </a:lstStyle>
          <a:p>
            <a:r>
              <a:t>1 рівень тексту</a:t>
            </a:r>
          </a:p>
          <a:p>
            <a:pPr lvl="1"/>
            <a:r>
              <a:t>2 рівень тексту</a:t>
            </a:r>
          </a:p>
          <a:p>
            <a:pPr lvl="2"/>
            <a:r>
              <a:t>3 рівень тексту</a:t>
            </a:r>
          </a:p>
          <a:p>
            <a:pPr lvl="3"/>
            <a:r>
              <a:t>4 рівень тексту</a:t>
            </a:r>
          </a:p>
          <a:p>
            <a:pPr lvl="4"/>
            <a:r>
              <a:t>5 рівень тексту</a:t>
            </a:r>
          </a:p>
        </p:txBody>
      </p:sp>
      <p:sp>
        <p:nvSpPr>
          <p:cNvPr id="532" name="Shape 532"/>
          <p:cNvSpPr>
            <a:spLocks noGrp="1"/>
          </p:cNvSpPr>
          <p:nvPr>
            <p:ph type="body" sz="quarter" idx="13"/>
          </p:nvPr>
        </p:nvSpPr>
        <p:spPr>
          <a:xfrm>
            <a:off x="828676" y="1169196"/>
            <a:ext cx="16660368" cy="461667"/>
          </a:xfrm>
          <a:prstGeom prst="rect">
            <a:avLst/>
          </a:prstGeom>
        </p:spPr>
        <p:txBody>
          <a:bodyPr/>
          <a:lstStyle>
            <a:lvl1pPr marL="0" indent="0">
              <a:lnSpc>
                <a:spcPct val="100000"/>
              </a:lnSpc>
              <a:spcBef>
                <a:spcPts val="0"/>
              </a:spcBef>
              <a:defRPr sz="2000"/>
            </a:lvl1pPr>
          </a:lstStyle>
          <a:p>
            <a:pPr marL="0" indent="0">
              <a:lnSpc>
                <a:spcPct val="100000"/>
              </a:lnSpc>
              <a:spcBef>
                <a:spcPts val="0"/>
              </a:spcBef>
              <a:defRPr sz="2000"/>
            </a:pPr>
            <a:endParaRPr/>
          </a:p>
        </p:txBody>
      </p:sp>
      <p:sp>
        <p:nvSpPr>
          <p:cNvPr id="533" name="Shape 533"/>
          <p:cNvSpPr>
            <a:spLocks noGrp="1"/>
          </p:cNvSpPr>
          <p:nvPr>
            <p:ph type="title"/>
          </p:nvPr>
        </p:nvSpPr>
        <p:spPr>
          <a:xfrm>
            <a:off x="828676" y="675419"/>
            <a:ext cx="16660368" cy="493778"/>
          </a:xfrm>
          <a:prstGeom prst="rect">
            <a:avLst/>
          </a:prstGeom>
        </p:spPr>
        <p:txBody>
          <a:bodyPr>
            <a:normAutofit/>
          </a:bodyPr>
          <a:lstStyle>
            <a:lvl1pPr>
              <a:lnSpc>
                <a:spcPct val="90000"/>
              </a:lnSpc>
              <a:defRPr sz="3600"/>
            </a:lvl1pPr>
          </a:lstStyle>
          <a:p>
            <a:r>
              <a:t>Текст назви</a:t>
            </a:r>
          </a:p>
        </p:txBody>
      </p:sp>
    </p:spTree>
    <p:extLst>
      <p:ext uri="{BB962C8B-B14F-4D97-AF65-F5344CB8AC3E}">
        <p14:creationId xmlns:p14="http://schemas.microsoft.com/office/powerpoint/2010/main" val="1051444408"/>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x">
  <p:cSld name="3 Column">
    <p:spTree>
      <p:nvGrpSpPr>
        <p:cNvPr id="1" name=""/>
        <p:cNvGrpSpPr/>
        <p:nvPr/>
      </p:nvGrpSpPr>
      <p:grpSpPr>
        <a:xfrm>
          <a:off x="0" y="0"/>
          <a:ext cx="0" cy="0"/>
          <a:chOff x="0" y="0"/>
          <a:chExt cx="0" cy="0"/>
        </a:xfrm>
      </p:grpSpPr>
      <p:sp>
        <p:nvSpPr>
          <p:cNvPr id="540" name="Shape 540"/>
          <p:cNvSpPr/>
          <p:nvPr/>
        </p:nvSpPr>
        <p:spPr>
          <a:xfrm>
            <a:off x="11931650" y="9984585"/>
            <a:ext cx="5549901" cy="161583"/>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spAutoFit/>
          </a:bodyPr>
          <a:lstStyle>
            <a:lvl1pPr algn="r">
              <a:defRPr sz="700"/>
            </a:lvl1pPr>
          </a:lstStyle>
          <a:p>
            <a:r>
              <a:rPr sz="1050"/>
              <a:t>Copyright © Deloitte Development LLC. All rights reserved.</a:t>
            </a:r>
          </a:p>
        </p:txBody>
      </p:sp>
      <p:sp>
        <p:nvSpPr>
          <p:cNvPr id="541" name="Shape 541"/>
          <p:cNvSpPr>
            <a:spLocks noGrp="1"/>
          </p:cNvSpPr>
          <p:nvPr>
            <p:ph type="sldNum" sz="quarter" idx="2"/>
          </p:nvPr>
        </p:nvSpPr>
        <p:spPr>
          <a:xfrm>
            <a:off x="828677" y="9960773"/>
            <a:ext cx="301365" cy="207749"/>
          </a:xfrm>
          <a:prstGeom prst="rect">
            <a:avLst/>
          </a:prstGeom>
          <a:effectLst/>
        </p:spPr>
        <p:txBody>
          <a:bodyPr/>
          <a:lstStyle>
            <a:lvl1pPr algn="l">
              <a:defRPr sz="1350"/>
            </a:lvl1pPr>
          </a:lstStyle>
          <a:p>
            <a:fld id="{86CB4B4D-7CA3-9044-876B-883B54F8677D}" type="slidenum">
              <a:t>‹#›</a:t>
            </a:fld>
            <a:endParaRPr/>
          </a:p>
        </p:txBody>
      </p:sp>
      <p:sp>
        <p:nvSpPr>
          <p:cNvPr id="542" name="Shape 542"/>
          <p:cNvSpPr>
            <a:spLocks noGrp="1"/>
          </p:cNvSpPr>
          <p:nvPr>
            <p:ph type="body" sz="half" idx="1"/>
          </p:nvPr>
        </p:nvSpPr>
        <p:spPr>
          <a:xfrm>
            <a:off x="822956" y="2098548"/>
            <a:ext cx="5285234" cy="7331205"/>
          </a:xfrm>
          <a:prstGeom prst="rect">
            <a:avLst/>
          </a:prstGeom>
        </p:spPr>
        <p:txBody>
          <a:bodyPr/>
          <a:lstStyle>
            <a:lvl1pPr marL="0" indent="0">
              <a:lnSpc>
                <a:spcPct val="100000"/>
              </a:lnSpc>
              <a:spcBef>
                <a:spcPts val="3300"/>
              </a:spcBef>
              <a:defRPr sz="2700"/>
            </a:lvl1pPr>
            <a:lvl2pPr marL="261938" indent="-261938">
              <a:lnSpc>
                <a:spcPct val="100000"/>
              </a:lnSpc>
              <a:spcBef>
                <a:spcPts val="3300"/>
              </a:spcBef>
              <a:buChar char="•"/>
              <a:defRPr sz="2700"/>
            </a:lvl2pPr>
            <a:lvl3pPr marL="544116" indent="-289322">
              <a:lnSpc>
                <a:spcPct val="100000"/>
              </a:lnSpc>
              <a:spcBef>
                <a:spcPts val="3300"/>
              </a:spcBef>
              <a:defRPr sz="2700"/>
            </a:lvl3pPr>
            <a:lvl4pPr marL="806649" indent="-294680">
              <a:lnSpc>
                <a:spcPct val="100000"/>
              </a:lnSpc>
              <a:spcBef>
                <a:spcPts val="3300"/>
              </a:spcBef>
              <a:defRPr sz="2700"/>
            </a:lvl4pPr>
            <a:lvl5pPr marL="1065906" indent="-292001">
              <a:lnSpc>
                <a:spcPct val="100000"/>
              </a:lnSpc>
              <a:spcBef>
                <a:spcPts val="3300"/>
              </a:spcBef>
              <a:defRPr sz="2700"/>
            </a:lvl5pPr>
          </a:lstStyle>
          <a:p>
            <a:r>
              <a:t>1 рівень тексту</a:t>
            </a:r>
          </a:p>
          <a:p>
            <a:pPr lvl="1"/>
            <a:r>
              <a:t>2 рівень тексту</a:t>
            </a:r>
          </a:p>
          <a:p>
            <a:pPr lvl="2"/>
            <a:r>
              <a:t>3 рівень тексту</a:t>
            </a:r>
          </a:p>
          <a:p>
            <a:pPr lvl="3"/>
            <a:r>
              <a:t>4 рівень тексту</a:t>
            </a:r>
          </a:p>
          <a:p>
            <a:pPr lvl="4"/>
            <a:r>
              <a:t>5 рівень тексту</a:t>
            </a:r>
          </a:p>
        </p:txBody>
      </p:sp>
      <p:sp>
        <p:nvSpPr>
          <p:cNvPr id="543" name="Shape 543"/>
          <p:cNvSpPr>
            <a:spLocks noGrp="1"/>
          </p:cNvSpPr>
          <p:nvPr>
            <p:ph type="body" sz="quarter" idx="13"/>
          </p:nvPr>
        </p:nvSpPr>
        <p:spPr>
          <a:xfrm>
            <a:off x="828676" y="1169196"/>
            <a:ext cx="16660368" cy="461667"/>
          </a:xfrm>
          <a:prstGeom prst="rect">
            <a:avLst/>
          </a:prstGeom>
        </p:spPr>
        <p:txBody>
          <a:bodyPr/>
          <a:lstStyle>
            <a:lvl1pPr marL="0" indent="0">
              <a:lnSpc>
                <a:spcPct val="100000"/>
              </a:lnSpc>
              <a:spcBef>
                <a:spcPts val="0"/>
              </a:spcBef>
              <a:defRPr sz="2000"/>
            </a:lvl1pPr>
          </a:lstStyle>
          <a:p>
            <a:pPr marL="0" indent="0">
              <a:lnSpc>
                <a:spcPct val="100000"/>
              </a:lnSpc>
              <a:spcBef>
                <a:spcPts val="0"/>
              </a:spcBef>
              <a:defRPr sz="2000"/>
            </a:pPr>
            <a:endParaRPr/>
          </a:p>
        </p:txBody>
      </p:sp>
      <p:sp>
        <p:nvSpPr>
          <p:cNvPr id="544" name="Shape 544"/>
          <p:cNvSpPr>
            <a:spLocks noGrp="1"/>
          </p:cNvSpPr>
          <p:nvPr>
            <p:ph type="title"/>
          </p:nvPr>
        </p:nvSpPr>
        <p:spPr>
          <a:xfrm>
            <a:off x="828676" y="675419"/>
            <a:ext cx="16660368" cy="493778"/>
          </a:xfrm>
          <a:prstGeom prst="rect">
            <a:avLst/>
          </a:prstGeom>
        </p:spPr>
        <p:txBody>
          <a:bodyPr>
            <a:normAutofit/>
          </a:bodyPr>
          <a:lstStyle>
            <a:lvl1pPr>
              <a:lnSpc>
                <a:spcPct val="90000"/>
              </a:lnSpc>
              <a:defRPr sz="3600"/>
            </a:lvl1pPr>
          </a:lstStyle>
          <a:p>
            <a:r>
              <a:t>Текст назви</a:t>
            </a:r>
          </a:p>
        </p:txBody>
      </p:sp>
    </p:spTree>
    <p:extLst>
      <p:ext uri="{BB962C8B-B14F-4D97-AF65-F5344CB8AC3E}">
        <p14:creationId xmlns:p14="http://schemas.microsoft.com/office/powerpoint/2010/main" val="2002422855"/>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x">
  <p:cSld name="1 Graph">
    <p:spTree>
      <p:nvGrpSpPr>
        <p:cNvPr id="1" name=""/>
        <p:cNvGrpSpPr/>
        <p:nvPr/>
      </p:nvGrpSpPr>
      <p:grpSpPr>
        <a:xfrm>
          <a:off x="0" y="0"/>
          <a:ext cx="0" cy="0"/>
          <a:chOff x="0" y="0"/>
          <a:chExt cx="0" cy="0"/>
        </a:xfrm>
      </p:grpSpPr>
      <p:sp>
        <p:nvSpPr>
          <p:cNvPr id="551" name="Shape 551"/>
          <p:cNvSpPr/>
          <p:nvPr/>
        </p:nvSpPr>
        <p:spPr>
          <a:xfrm>
            <a:off x="11931650" y="9984585"/>
            <a:ext cx="5549901" cy="161583"/>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spAutoFit/>
          </a:bodyPr>
          <a:lstStyle>
            <a:lvl1pPr algn="r">
              <a:defRPr sz="700"/>
            </a:lvl1pPr>
          </a:lstStyle>
          <a:p>
            <a:r>
              <a:rPr sz="1050"/>
              <a:t>Copyright © Deloitte Development LLC. All rights reserved.</a:t>
            </a:r>
          </a:p>
        </p:txBody>
      </p:sp>
      <p:sp>
        <p:nvSpPr>
          <p:cNvPr id="552" name="Shape 552"/>
          <p:cNvSpPr>
            <a:spLocks noGrp="1"/>
          </p:cNvSpPr>
          <p:nvPr>
            <p:ph type="sldNum" sz="quarter" idx="2"/>
          </p:nvPr>
        </p:nvSpPr>
        <p:spPr>
          <a:xfrm>
            <a:off x="828677" y="9960773"/>
            <a:ext cx="301365" cy="207749"/>
          </a:xfrm>
          <a:prstGeom prst="rect">
            <a:avLst/>
          </a:prstGeom>
          <a:effectLst/>
        </p:spPr>
        <p:txBody>
          <a:bodyPr/>
          <a:lstStyle>
            <a:lvl1pPr algn="l">
              <a:defRPr sz="1350"/>
            </a:lvl1pPr>
          </a:lstStyle>
          <a:p>
            <a:fld id="{86CB4B4D-7CA3-9044-876B-883B54F8677D}" type="slidenum">
              <a:t>‹#›</a:t>
            </a:fld>
            <a:endParaRPr/>
          </a:p>
        </p:txBody>
      </p:sp>
      <p:sp>
        <p:nvSpPr>
          <p:cNvPr id="553" name="Shape 553"/>
          <p:cNvSpPr>
            <a:spLocks noGrp="1"/>
          </p:cNvSpPr>
          <p:nvPr>
            <p:ph type="body" sz="quarter" idx="1"/>
          </p:nvPr>
        </p:nvSpPr>
        <p:spPr>
          <a:xfrm>
            <a:off x="822956" y="2809874"/>
            <a:ext cx="16660368" cy="2246771"/>
          </a:xfrm>
          <a:prstGeom prst="rect">
            <a:avLst/>
          </a:prstGeom>
        </p:spPr>
        <p:txBody>
          <a:bodyPr/>
          <a:lstStyle>
            <a:lvl1pPr marL="0" indent="0">
              <a:lnSpc>
                <a:spcPct val="100000"/>
              </a:lnSpc>
              <a:spcBef>
                <a:spcPts val="3300"/>
              </a:spcBef>
              <a:defRPr sz="2700"/>
            </a:lvl1pPr>
            <a:lvl2pPr marL="261938" indent="-261938">
              <a:lnSpc>
                <a:spcPct val="100000"/>
              </a:lnSpc>
              <a:spcBef>
                <a:spcPts val="3300"/>
              </a:spcBef>
              <a:buChar char="•"/>
              <a:defRPr sz="2700"/>
            </a:lvl2pPr>
            <a:lvl3pPr marL="544116" indent="-289322">
              <a:lnSpc>
                <a:spcPct val="100000"/>
              </a:lnSpc>
              <a:spcBef>
                <a:spcPts val="3300"/>
              </a:spcBef>
              <a:defRPr sz="2700"/>
            </a:lvl3pPr>
            <a:lvl4pPr marL="806649" indent="-294680">
              <a:lnSpc>
                <a:spcPct val="100000"/>
              </a:lnSpc>
              <a:spcBef>
                <a:spcPts val="3300"/>
              </a:spcBef>
              <a:defRPr sz="2700"/>
            </a:lvl4pPr>
            <a:lvl5pPr marL="1065906" indent="-292001">
              <a:lnSpc>
                <a:spcPct val="100000"/>
              </a:lnSpc>
              <a:spcBef>
                <a:spcPts val="3300"/>
              </a:spcBef>
              <a:defRPr sz="2700"/>
            </a:lvl5pPr>
          </a:lstStyle>
          <a:p>
            <a:r>
              <a:t>1 рівень тексту</a:t>
            </a:r>
          </a:p>
          <a:p>
            <a:pPr lvl="1"/>
            <a:r>
              <a:t>2 рівень тексту</a:t>
            </a:r>
          </a:p>
          <a:p>
            <a:pPr lvl="2"/>
            <a:r>
              <a:t>3 рівень тексту</a:t>
            </a:r>
          </a:p>
          <a:p>
            <a:pPr lvl="3"/>
            <a:r>
              <a:t>4 рівень тексту</a:t>
            </a:r>
          </a:p>
          <a:p>
            <a:pPr lvl="4"/>
            <a:r>
              <a:t>5 рівень тексту</a:t>
            </a:r>
          </a:p>
        </p:txBody>
      </p:sp>
      <p:sp>
        <p:nvSpPr>
          <p:cNvPr id="554" name="Shape 554"/>
          <p:cNvSpPr>
            <a:spLocks noGrp="1"/>
          </p:cNvSpPr>
          <p:nvPr>
            <p:ph type="body" sz="quarter" idx="13"/>
          </p:nvPr>
        </p:nvSpPr>
        <p:spPr>
          <a:xfrm>
            <a:off x="828676" y="2095500"/>
            <a:ext cx="16660368" cy="415500"/>
          </a:xfrm>
          <a:prstGeom prst="rect">
            <a:avLst/>
          </a:prstGeom>
        </p:spPr>
        <p:txBody>
          <a:bodyPr/>
          <a:lstStyle>
            <a:lvl1pPr marL="0" indent="0">
              <a:lnSpc>
                <a:spcPct val="100000"/>
              </a:lnSpc>
              <a:spcBef>
                <a:spcPts val="3300"/>
              </a:spcBef>
              <a:defRPr sz="1800" b="1"/>
            </a:lvl1pPr>
          </a:lstStyle>
          <a:p>
            <a:pPr marL="0" indent="0">
              <a:lnSpc>
                <a:spcPct val="100000"/>
              </a:lnSpc>
              <a:spcBef>
                <a:spcPts val="2200"/>
              </a:spcBef>
              <a:defRPr sz="1800" b="1"/>
            </a:pPr>
            <a:endParaRPr/>
          </a:p>
        </p:txBody>
      </p:sp>
      <p:sp>
        <p:nvSpPr>
          <p:cNvPr id="555" name="Shape 555"/>
          <p:cNvSpPr>
            <a:spLocks noGrp="1"/>
          </p:cNvSpPr>
          <p:nvPr>
            <p:ph type="body" sz="quarter" idx="14"/>
          </p:nvPr>
        </p:nvSpPr>
        <p:spPr>
          <a:xfrm>
            <a:off x="822957" y="9230867"/>
            <a:ext cx="7991859" cy="192026"/>
          </a:xfrm>
          <a:prstGeom prst="rect">
            <a:avLst/>
          </a:prstGeom>
        </p:spPr>
        <p:txBody>
          <a:bodyPr anchor="b"/>
          <a:lstStyle>
            <a:lvl1pPr marL="0" indent="0">
              <a:lnSpc>
                <a:spcPct val="100000"/>
              </a:lnSpc>
              <a:spcBef>
                <a:spcPts val="0"/>
              </a:spcBef>
              <a:defRPr sz="800">
                <a:solidFill>
                  <a:srgbClr val="002776"/>
                </a:solidFill>
              </a:defRPr>
            </a:lvl1pPr>
          </a:lstStyle>
          <a:p>
            <a:pPr marL="0" indent="0">
              <a:lnSpc>
                <a:spcPct val="100000"/>
              </a:lnSpc>
              <a:spcBef>
                <a:spcPts val="0"/>
              </a:spcBef>
              <a:defRPr sz="800">
                <a:solidFill>
                  <a:srgbClr val="002776"/>
                </a:solidFill>
              </a:defRPr>
            </a:pPr>
            <a:endParaRPr/>
          </a:p>
        </p:txBody>
      </p:sp>
      <p:sp>
        <p:nvSpPr>
          <p:cNvPr id="556" name="Shape 556"/>
          <p:cNvSpPr>
            <a:spLocks noGrp="1"/>
          </p:cNvSpPr>
          <p:nvPr>
            <p:ph type="body" sz="quarter" idx="15"/>
          </p:nvPr>
        </p:nvSpPr>
        <p:spPr>
          <a:xfrm>
            <a:off x="828676" y="1169196"/>
            <a:ext cx="16660368" cy="461667"/>
          </a:xfrm>
          <a:prstGeom prst="rect">
            <a:avLst/>
          </a:prstGeom>
        </p:spPr>
        <p:txBody>
          <a:bodyPr/>
          <a:lstStyle>
            <a:lvl1pPr marL="0" indent="0">
              <a:lnSpc>
                <a:spcPct val="100000"/>
              </a:lnSpc>
              <a:spcBef>
                <a:spcPts val="0"/>
              </a:spcBef>
              <a:defRPr sz="2000"/>
            </a:lvl1pPr>
          </a:lstStyle>
          <a:p>
            <a:pPr marL="0" indent="0">
              <a:lnSpc>
                <a:spcPct val="100000"/>
              </a:lnSpc>
              <a:spcBef>
                <a:spcPts val="0"/>
              </a:spcBef>
              <a:defRPr sz="2000"/>
            </a:pPr>
            <a:endParaRPr/>
          </a:p>
        </p:txBody>
      </p:sp>
      <p:sp>
        <p:nvSpPr>
          <p:cNvPr id="557" name="Shape 557"/>
          <p:cNvSpPr>
            <a:spLocks noGrp="1"/>
          </p:cNvSpPr>
          <p:nvPr>
            <p:ph type="title"/>
          </p:nvPr>
        </p:nvSpPr>
        <p:spPr>
          <a:xfrm>
            <a:off x="828676" y="675419"/>
            <a:ext cx="16660368" cy="493778"/>
          </a:xfrm>
          <a:prstGeom prst="rect">
            <a:avLst/>
          </a:prstGeom>
        </p:spPr>
        <p:txBody>
          <a:bodyPr>
            <a:normAutofit/>
          </a:bodyPr>
          <a:lstStyle>
            <a:lvl1pPr>
              <a:lnSpc>
                <a:spcPct val="90000"/>
              </a:lnSpc>
              <a:defRPr sz="3600"/>
            </a:lvl1pPr>
          </a:lstStyle>
          <a:p>
            <a:r>
              <a:t>Текст назви</a:t>
            </a:r>
          </a:p>
        </p:txBody>
      </p:sp>
    </p:spTree>
    <p:extLst>
      <p:ext uri="{BB962C8B-B14F-4D97-AF65-F5344CB8AC3E}">
        <p14:creationId xmlns:p14="http://schemas.microsoft.com/office/powerpoint/2010/main" val="817050080"/>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x">
  <p:cSld name="2 Graph">
    <p:spTree>
      <p:nvGrpSpPr>
        <p:cNvPr id="1" name=""/>
        <p:cNvGrpSpPr/>
        <p:nvPr/>
      </p:nvGrpSpPr>
      <p:grpSpPr>
        <a:xfrm>
          <a:off x="0" y="0"/>
          <a:ext cx="0" cy="0"/>
          <a:chOff x="0" y="0"/>
          <a:chExt cx="0" cy="0"/>
        </a:xfrm>
      </p:grpSpPr>
      <p:sp>
        <p:nvSpPr>
          <p:cNvPr id="564" name="Shape 564"/>
          <p:cNvSpPr/>
          <p:nvPr/>
        </p:nvSpPr>
        <p:spPr>
          <a:xfrm>
            <a:off x="11931650" y="9984585"/>
            <a:ext cx="5549901" cy="161583"/>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spAutoFit/>
          </a:bodyPr>
          <a:lstStyle>
            <a:lvl1pPr algn="r">
              <a:defRPr sz="700"/>
            </a:lvl1pPr>
          </a:lstStyle>
          <a:p>
            <a:r>
              <a:rPr sz="1050"/>
              <a:t>Copyright © Deloitte Development LLC. All rights reserved.</a:t>
            </a:r>
          </a:p>
        </p:txBody>
      </p:sp>
      <p:sp>
        <p:nvSpPr>
          <p:cNvPr id="565" name="Shape 565"/>
          <p:cNvSpPr>
            <a:spLocks noGrp="1"/>
          </p:cNvSpPr>
          <p:nvPr>
            <p:ph type="sldNum" sz="quarter" idx="2"/>
          </p:nvPr>
        </p:nvSpPr>
        <p:spPr>
          <a:xfrm>
            <a:off x="828677" y="9960773"/>
            <a:ext cx="301365" cy="207749"/>
          </a:xfrm>
          <a:prstGeom prst="rect">
            <a:avLst/>
          </a:prstGeom>
          <a:effectLst/>
        </p:spPr>
        <p:txBody>
          <a:bodyPr/>
          <a:lstStyle>
            <a:lvl1pPr algn="l">
              <a:defRPr sz="1350"/>
            </a:lvl1pPr>
          </a:lstStyle>
          <a:p>
            <a:fld id="{86CB4B4D-7CA3-9044-876B-883B54F8677D}" type="slidenum">
              <a:t>‹#›</a:t>
            </a:fld>
            <a:endParaRPr/>
          </a:p>
        </p:txBody>
      </p:sp>
      <p:sp>
        <p:nvSpPr>
          <p:cNvPr id="566" name="Shape 566"/>
          <p:cNvSpPr>
            <a:spLocks noGrp="1"/>
          </p:cNvSpPr>
          <p:nvPr>
            <p:ph type="body" sz="quarter" idx="1"/>
          </p:nvPr>
        </p:nvSpPr>
        <p:spPr>
          <a:xfrm>
            <a:off x="822958" y="2809873"/>
            <a:ext cx="7998314" cy="2246771"/>
          </a:xfrm>
          <a:prstGeom prst="rect">
            <a:avLst/>
          </a:prstGeom>
        </p:spPr>
        <p:txBody>
          <a:bodyPr/>
          <a:lstStyle>
            <a:lvl1pPr marL="0" indent="0">
              <a:lnSpc>
                <a:spcPct val="100000"/>
              </a:lnSpc>
              <a:spcBef>
                <a:spcPts val="3300"/>
              </a:spcBef>
              <a:defRPr sz="2700"/>
            </a:lvl1pPr>
            <a:lvl2pPr marL="261938" indent="-261938">
              <a:lnSpc>
                <a:spcPct val="100000"/>
              </a:lnSpc>
              <a:spcBef>
                <a:spcPts val="3300"/>
              </a:spcBef>
              <a:buChar char="•"/>
              <a:defRPr sz="2700"/>
            </a:lvl2pPr>
            <a:lvl3pPr marL="544116" indent="-289322">
              <a:lnSpc>
                <a:spcPct val="100000"/>
              </a:lnSpc>
              <a:spcBef>
                <a:spcPts val="3300"/>
              </a:spcBef>
              <a:defRPr sz="2700"/>
            </a:lvl3pPr>
            <a:lvl4pPr marL="806649" indent="-294680">
              <a:lnSpc>
                <a:spcPct val="100000"/>
              </a:lnSpc>
              <a:spcBef>
                <a:spcPts val="3300"/>
              </a:spcBef>
              <a:defRPr sz="2700"/>
            </a:lvl4pPr>
            <a:lvl5pPr marL="1065906" indent="-292001">
              <a:lnSpc>
                <a:spcPct val="100000"/>
              </a:lnSpc>
              <a:spcBef>
                <a:spcPts val="3300"/>
              </a:spcBef>
              <a:defRPr sz="2700"/>
            </a:lvl5pPr>
          </a:lstStyle>
          <a:p>
            <a:r>
              <a:t>1 рівень тексту</a:t>
            </a:r>
          </a:p>
          <a:p>
            <a:pPr lvl="1"/>
            <a:r>
              <a:t>2 рівень тексту</a:t>
            </a:r>
          </a:p>
          <a:p>
            <a:pPr lvl="2"/>
            <a:r>
              <a:t>3 рівень тексту</a:t>
            </a:r>
          </a:p>
          <a:p>
            <a:pPr lvl="3"/>
            <a:r>
              <a:t>4 рівень тексту</a:t>
            </a:r>
          </a:p>
          <a:p>
            <a:pPr lvl="4"/>
            <a:r>
              <a:t>5 рівень тексту</a:t>
            </a:r>
          </a:p>
        </p:txBody>
      </p:sp>
      <p:sp>
        <p:nvSpPr>
          <p:cNvPr id="567" name="Shape 567"/>
          <p:cNvSpPr>
            <a:spLocks noGrp="1"/>
          </p:cNvSpPr>
          <p:nvPr>
            <p:ph type="body" sz="quarter" idx="13"/>
          </p:nvPr>
        </p:nvSpPr>
        <p:spPr>
          <a:xfrm>
            <a:off x="828675" y="2095500"/>
            <a:ext cx="7991859" cy="415500"/>
          </a:xfrm>
          <a:prstGeom prst="rect">
            <a:avLst/>
          </a:prstGeom>
        </p:spPr>
        <p:txBody>
          <a:bodyPr/>
          <a:lstStyle>
            <a:lvl1pPr marL="0" indent="0">
              <a:lnSpc>
                <a:spcPct val="100000"/>
              </a:lnSpc>
              <a:spcBef>
                <a:spcPts val="3300"/>
              </a:spcBef>
              <a:defRPr sz="1800" b="1"/>
            </a:lvl1pPr>
          </a:lstStyle>
          <a:p>
            <a:pPr marL="0" indent="0">
              <a:lnSpc>
                <a:spcPct val="100000"/>
              </a:lnSpc>
              <a:spcBef>
                <a:spcPts val="2200"/>
              </a:spcBef>
              <a:defRPr sz="1800" b="1"/>
            </a:pPr>
            <a:endParaRPr/>
          </a:p>
        </p:txBody>
      </p:sp>
      <p:sp>
        <p:nvSpPr>
          <p:cNvPr id="568" name="Shape 568"/>
          <p:cNvSpPr>
            <a:spLocks noGrp="1"/>
          </p:cNvSpPr>
          <p:nvPr>
            <p:ph type="body" sz="quarter" idx="14"/>
          </p:nvPr>
        </p:nvSpPr>
        <p:spPr>
          <a:xfrm>
            <a:off x="822957" y="9230867"/>
            <a:ext cx="7991859" cy="192026"/>
          </a:xfrm>
          <a:prstGeom prst="rect">
            <a:avLst/>
          </a:prstGeom>
        </p:spPr>
        <p:txBody>
          <a:bodyPr anchor="b"/>
          <a:lstStyle>
            <a:lvl1pPr marL="0" indent="0">
              <a:lnSpc>
                <a:spcPct val="100000"/>
              </a:lnSpc>
              <a:spcBef>
                <a:spcPts val="0"/>
              </a:spcBef>
              <a:defRPr sz="800">
                <a:solidFill>
                  <a:srgbClr val="002776"/>
                </a:solidFill>
              </a:defRPr>
            </a:lvl1pPr>
          </a:lstStyle>
          <a:p>
            <a:pPr marL="0" indent="0">
              <a:lnSpc>
                <a:spcPct val="100000"/>
              </a:lnSpc>
              <a:spcBef>
                <a:spcPts val="0"/>
              </a:spcBef>
              <a:defRPr sz="800">
                <a:solidFill>
                  <a:srgbClr val="002776"/>
                </a:solidFill>
              </a:defRPr>
            </a:pPr>
            <a:endParaRPr/>
          </a:p>
        </p:txBody>
      </p:sp>
      <p:sp>
        <p:nvSpPr>
          <p:cNvPr id="569" name="Shape 569"/>
          <p:cNvSpPr>
            <a:spLocks noGrp="1"/>
          </p:cNvSpPr>
          <p:nvPr>
            <p:ph type="body" sz="quarter" idx="15"/>
          </p:nvPr>
        </p:nvSpPr>
        <p:spPr>
          <a:xfrm>
            <a:off x="9475691" y="9230867"/>
            <a:ext cx="7991859" cy="192026"/>
          </a:xfrm>
          <a:prstGeom prst="rect">
            <a:avLst/>
          </a:prstGeom>
        </p:spPr>
        <p:txBody>
          <a:bodyPr anchor="b"/>
          <a:lstStyle>
            <a:lvl1pPr marL="0" indent="0">
              <a:lnSpc>
                <a:spcPct val="100000"/>
              </a:lnSpc>
              <a:spcBef>
                <a:spcPts val="0"/>
              </a:spcBef>
              <a:defRPr sz="800">
                <a:solidFill>
                  <a:srgbClr val="002776"/>
                </a:solidFill>
              </a:defRPr>
            </a:lvl1pPr>
          </a:lstStyle>
          <a:p>
            <a:pPr marL="0" indent="0">
              <a:lnSpc>
                <a:spcPct val="100000"/>
              </a:lnSpc>
              <a:spcBef>
                <a:spcPts val="0"/>
              </a:spcBef>
              <a:defRPr sz="800">
                <a:solidFill>
                  <a:srgbClr val="002776"/>
                </a:solidFill>
              </a:defRPr>
            </a:pPr>
            <a:endParaRPr/>
          </a:p>
        </p:txBody>
      </p:sp>
      <p:sp>
        <p:nvSpPr>
          <p:cNvPr id="570" name="Shape 570"/>
          <p:cNvSpPr>
            <a:spLocks noGrp="1"/>
          </p:cNvSpPr>
          <p:nvPr>
            <p:ph type="body" sz="quarter" idx="16"/>
          </p:nvPr>
        </p:nvSpPr>
        <p:spPr>
          <a:xfrm>
            <a:off x="828676" y="1169196"/>
            <a:ext cx="16660368" cy="461667"/>
          </a:xfrm>
          <a:prstGeom prst="rect">
            <a:avLst/>
          </a:prstGeom>
        </p:spPr>
        <p:txBody>
          <a:bodyPr/>
          <a:lstStyle>
            <a:lvl1pPr marL="0" indent="0">
              <a:lnSpc>
                <a:spcPct val="100000"/>
              </a:lnSpc>
              <a:spcBef>
                <a:spcPts val="0"/>
              </a:spcBef>
              <a:defRPr sz="2000"/>
            </a:lvl1pPr>
          </a:lstStyle>
          <a:p>
            <a:pPr marL="0" indent="0">
              <a:lnSpc>
                <a:spcPct val="100000"/>
              </a:lnSpc>
              <a:spcBef>
                <a:spcPts val="0"/>
              </a:spcBef>
              <a:defRPr sz="2000"/>
            </a:pPr>
            <a:endParaRPr/>
          </a:p>
        </p:txBody>
      </p:sp>
      <p:sp>
        <p:nvSpPr>
          <p:cNvPr id="571" name="Shape 571"/>
          <p:cNvSpPr>
            <a:spLocks noGrp="1"/>
          </p:cNvSpPr>
          <p:nvPr>
            <p:ph type="title"/>
          </p:nvPr>
        </p:nvSpPr>
        <p:spPr>
          <a:xfrm>
            <a:off x="828676" y="675419"/>
            <a:ext cx="16660368" cy="493778"/>
          </a:xfrm>
          <a:prstGeom prst="rect">
            <a:avLst/>
          </a:prstGeom>
        </p:spPr>
        <p:txBody>
          <a:bodyPr>
            <a:normAutofit/>
          </a:bodyPr>
          <a:lstStyle>
            <a:lvl1pPr>
              <a:lnSpc>
                <a:spcPct val="90000"/>
              </a:lnSpc>
              <a:defRPr sz="3600"/>
            </a:lvl1pPr>
          </a:lstStyle>
          <a:p>
            <a:r>
              <a:t>Текст назви</a:t>
            </a:r>
          </a:p>
        </p:txBody>
      </p:sp>
      <p:sp>
        <p:nvSpPr>
          <p:cNvPr id="572" name="Shape 572"/>
          <p:cNvSpPr>
            <a:spLocks noGrp="1"/>
          </p:cNvSpPr>
          <p:nvPr>
            <p:ph type="body" sz="quarter" idx="17"/>
          </p:nvPr>
        </p:nvSpPr>
        <p:spPr>
          <a:xfrm>
            <a:off x="9454519" y="2095500"/>
            <a:ext cx="7991858" cy="415500"/>
          </a:xfrm>
          <a:prstGeom prst="rect">
            <a:avLst/>
          </a:prstGeom>
        </p:spPr>
        <p:txBody>
          <a:bodyPr/>
          <a:lstStyle>
            <a:lvl1pPr marL="0" indent="0">
              <a:lnSpc>
                <a:spcPct val="100000"/>
              </a:lnSpc>
              <a:spcBef>
                <a:spcPts val="3300"/>
              </a:spcBef>
              <a:defRPr sz="1800" b="1"/>
            </a:lvl1pPr>
          </a:lstStyle>
          <a:p>
            <a:pPr marL="0" indent="0">
              <a:lnSpc>
                <a:spcPct val="100000"/>
              </a:lnSpc>
              <a:spcBef>
                <a:spcPts val="2200"/>
              </a:spcBef>
              <a:defRPr sz="1800" b="1"/>
            </a:pPr>
            <a:endParaRPr/>
          </a:p>
        </p:txBody>
      </p:sp>
    </p:spTree>
    <p:extLst>
      <p:ext uri="{BB962C8B-B14F-4D97-AF65-F5344CB8AC3E}">
        <p14:creationId xmlns:p14="http://schemas.microsoft.com/office/powerpoint/2010/main" val="3890965926"/>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x">
  <p:cSld name="1_Title only">
    <p:spTree>
      <p:nvGrpSpPr>
        <p:cNvPr id="1" name=""/>
        <p:cNvGrpSpPr/>
        <p:nvPr/>
      </p:nvGrpSpPr>
      <p:grpSpPr>
        <a:xfrm>
          <a:off x="0" y="0"/>
          <a:ext cx="0" cy="0"/>
          <a:chOff x="0" y="0"/>
          <a:chExt cx="0" cy="0"/>
        </a:xfrm>
      </p:grpSpPr>
      <p:sp>
        <p:nvSpPr>
          <p:cNvPr id="579" name="Shape 579"/>
          <p:cNvSpPr/>
          <p:nvPr/>
        </p:nvSpPr>
        <p:spPr>
          <a:xfrm>
            <a:off x="11931650" y="9984585"/>
            <a:ext cx="5549901" cy="161583"/>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spAutoFit/>
          </a:bodyPr>
          <a:lstStyle>
            <a:lvl1pPr algn="r">
              <a:defRPr sz="700"/>
            </a:lvl1pPr>
          </a:lstStyle>
          <a:p>
            <a:r>
              <a:rPr sz="1050"/>
              <a:t>Copyright © Deloitte Development LLC. All rights reserved.</a:t>
            </a:r>
          </a:p>
        </p:txBody>
      </p:sp>
      <p:sp>
        <p:nvSpPr>
          <p:cNvPr id="580" name="Shape 580"/>
          <p:cNvSpPr>
            <a:spLocks noGrp="1"/>
          </p:cNvSpPr>
          <p:nvPr>
            <p:ph type="sldNum" sz="quarter" idx="2"/>
          </p:nvPr>
        </p:nvSpPr>
        <p:spPr>
          <a:xfrm>
            <a:off x="828677" y="9960773"/>
            <a:ext cx="301365" cy="207749"/>
          </a:xfrm>
          <a:prstGeom prst="rect">
            <a:avLst/>
          </a:prstGeom>
          <a:effectLst/>
        </p:spPr>
        <p:txBody>
          <a:bodyPr/>
          <a:lstStyle>
            <a:lvl1pPr algn="l">
              <a:defRPr sz="1350"/>
            </a:lvl1pPr>
          </a:lstStyle>
          <a:p>
            <a:fld id="{86CB4B4D-7CA3-9044-876B-883B54F8677D}" type="slidenum">
              <a:t>‹#›</a:t>
            </a:fld>
            <a:endParaRPr/>
          </a:p>
        </p:txBody>
      </p:sp>
    </p:spTree>
    <p:extLst>
      <p:ext uri="{BB962C8B-B14F-4D97-AF65-F5344CB8AC3E}">
        <p14:creationId xmlns:p14="http://schemas.microsoft.com/office/powerpoint/2010/main" val="68774766"/>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x">
  <p:cSld name="End slide">
    <p:spTree>
      <p:nvGrpSpPr>
        <p:cNvPr id="1" name=""/>
        <p:cNvGrpSpPr/>
        <p:nvPr/>
      </p:nvGrpSpPr>
      <p:grpSpPr>
        <a:xfrm>
          <a:off x="0" y="0"/>
          <a:ext cx="0" cy="0"/>
          <a:chOff x="0" y="0"/>
          <a:chExt cx="0" cy="0"/>
        </a:xfrm>
      </p:grpSpPr>
      <p:sp>
        <p:nvSpPr>
          <p:cNvPr id="587" name="Shape 587"/>
          <p:cNvSpPr>
            <a:spLocks noGrp="1"/>
          </p:cNvSpPr>
          <p:nvPr>
            <p:ph type="body" sz="quarter" idx="1"/>
          </p:nvPr>
        </p:nvSpPr>
        <p:spPr>
          <a:xfrm>
            <a:off x="804673" y="8188451"/>
            <a:ext cx="9875522" cy="1728218"/>
          </a:xfrm>
          <a:prstGeom prst="rect">
            <a:avLst/>
          </a:prstGeom>
        </p:spPr>
        <p:txBody>
          <a:bodyPr anchor="b"/>
          <a:lstStyle>
            <a:lvl1pPr marL="0" indent="0">
              <a:lnSpc>
                <a:spcPts val="1200"/>
              </a:lnSpc>
              <a:spcBef>
                <a:spcPts val="600"/>
              </a:spcBef>
              <a:defRPr sz="1050"/>
            </a:lvl1pPr>
            <a:lvl2pPr marL="101864" indent="-101864">
              <a:lnSpc>
                <a:spcPts val="1200"/>
              </a:lnSpc>
              <a:spcBef>
                <a:spcPts val="600"/>
              </a:spcBef>
              <a:buChar char="•"/>
              <a:defRPr sz="1050"/>
            </a:lvl2pPr>
            <a:lvl3pPr marL="367308" indent="-112514">
              <a:lnSpc>
                <a:spcPts val="1200"/>
              </a:lnSpc>
              <a:spcBef>
                <a:spcPts val="600"/>
              </a:spcBef>
              <a:defRPr sz="1050"/>
            </a:lvl3pPr>
            <a:lvl4pPr marL="626567" indent="-114597">
              <a:lnSpc>
                <a:spcPts val="1200"/>
              </a:lnSpc>
              <a:spcBef>
                <a:spcPts val="600"/>
              </a:spcBef>
              <a:defRPr sz="1050"/>
            </a:lvl4pPr>
            <a:lvl5pPr marL="887462" indent="-113556">
              <a:lnSpc>
                <a:spcPts val="1200"/>
              </a:lnSpc>
              <a:spcBef>
                <a:spcPts val="600"/>
              </a:spcBef>
              <a:defRPr sz="1050"/>
            </a:lvl5pPr>
          </a:lstStyle>
          <a:p>
            <a:r>
              <a:t>1 рівень тексту</a:t>
            </a:r>
          </a:p>
          <a:p>
            <a:pPr lvl="1"/>
            <a:r>
              <a:t>2 рівень тексту</a:t>
            </a:r>
          </a:p>
          <a:p>
            <a:pPr lvl="2"/>
            <a:r>
              <a:t>3 рівень тексту</a:t>
            </a:r>
          </a:p>
          <a:p>
            <a:pPr lvl="3"/>
            <a:r>
              <a:t>4 рівень тексту</a:t>
            </a:r>
          </a:p>
          <a:p>
            <a:pPr lvl="4"/>
            <a:r>
              <a:t>5 рівень тексту</a:t>
            </a:r>
          </a:p>
        </p:txBody>
      </p:sp>
      <p:pic>
        <p:nvPicPr>
          <p:cNvPr id="588" name="image3.jpg" descr="Description: http://gbiportal.net/wp-content/uploads/2011/01/horizontal-usaid-logo.jpg"/>
          <p:cNvPicPr>
            <a:picLocks noChangeAspect="1"/>
          </p:cNvPicPr>
          <p:nvPr/>
        </p:nvPicPr>
        <p:blipFill>
          <a:blip r:embed="rId2"/>
          <a:stretch>
            <a:fillRect/>
          </a:stretch>
        </p:blipFill>
        <p:spPr>
          <a:xfrm>
            <a:off x="1302932" y="1033785"/>
            <a:ext cx="4738256" cy="1102179"/>
          </a:xfrm>
          <a:prstGeom prst="rect">
            <a:avLst/>
          </a:prstGeom>
          <a:ln w="12700">
            <a:miter lim="400000"/>
          </a:ln>
        </p:spPr>
      </p:pic>
      <p:pic>
        <p:nvPicPr>
          <p:cNvPr id="589" name="image4.png"/>
          <p:cNvPicPr>
            <a:picLocks noChangeAspect="1"/>
          </p:cNvPicPr>
          <p:nvPr/>
        </p:nvPicPr>
        <p:blipFill>
          <a:blip r:embed="rId3"/>
          <a:stretch>
            <a:fillRect/>
          </a:stretch>
        </p:blipFill>
        <p:spPr>
          <a:xfrm>
            <a:off x="7709037" y="685028"/>
            <a:ext cx="2889741" cy="2153171"/>
          </a:xfrm>
          <a:prstGeom prst="rect">
            <a:avLst/>
          </a:prstGeom>
          <a:ln w="12700">
            <a:miter lim="400000"/>
          </a:ln>
        </p:spPr>
      </p:pic>
      <p:pic>
        <p:nvPicPr>
          <p:cNvPr id="590" name="image5.png"/>
          <p:cNvPicPr>
            <a:picLocks noChangeAspect="1"/>
          </p:cNvPicPr>
          <p:nvPr/>
        </p:nvPicPr>
        <p:blipFill>
          <a:blip r:embed="rId4"/>
          <a:stretch>
            <a:fillRect/>
          </a:stretch>
        </p:blipFill>
        <p:spPr>
          <a:xfrm>
            <a:off x="11866650" y="956142"/>
            <a:ext cx="4975857" cy="1251312"/>
          </a:xfrm>
          <a:prstGeom prst="rect">
            <a:avLst/>
          </a:prstGeom>
          <a:ln w="12700">
            <a:miter lim="400000"/>
          </a:ln>
        </p:spPr>
      </p:pic>
      <p:pic>
        <p:nvPicPr>
          <p:cNvPr id="591" name="image3.jpg" descr="Description: http://gbiportal.net/wp-content/uploads/2011/01/horizontal-usaid-logo.jpg"/>
          <p:cNvPicPr>
            <a:picLocks noChangeAspect="1"/>
          </p:cNvPicPr>
          <p:nvPr/>
        </p:nvPicPr>
        <p:blipFill>
          <a:blip r:embed="rId2"/>
          <a:stretch>
            <a:fillRect/>
          </a:stretch>
        </p:blipFill>
        <p:spPr>
          <a:xfrm>
            <a:off x="1302932" y="1033785"/>
            <a:ext cx="4738256" cy="1102179"/>
          </a:xfrm>
          <a:prstGeom prst="rect">
            <a:avLst/>
          </a:prstGeom>
          <a:ln w="12700">
            <a:miter lim="400000"/>
          </a:ln>
        </p:spPr>
      </p:pic>
      <p:pic>
        <p:nvPicPr>
          <p:cNvPr id="592" name="image4.png"/>
          <p:cNvPicPr>
            <a:picLocks noChangeAspect="1"/>
          </p:cNvPicPr>
          <p:nvPr/>
        </p:nvPicPr>
        <p:blipFill>
          <a:blip r:embed="rId3"/>
          <a:stretch>
            <a:fillRect/>
          </a:stretch>
        </p:blipFill>
        <p:spPr>
          <a:xfrm>
            <a:off x="7709037" y="685028"/>
            <a:ext cx="2889741" cy="2153171"/>
          </a:xfrm>
          <a:prstGeom prst="rect">
            <a:avLst/>
          </a:prstGeom>
          <a:ln w="12700">
            <a:miter lim="400000"/>
          </a:ln>
        </p:spPr>
      </p:pic>
      <p:pic>
        <p:nvPicPr>
          <p:cNvPr id="593" name="image5.png"/>
          <p:cNvPicPr>
            <a:picLocks noChangeAspect="1"/>
          </p:cNvPicPr>
          <p:nvPr/>
        </p:nvPicPr>
        <p:blipFill>
          <a:blip r:embed="rId4"/>
          <a:stretch>
            <a:fillRect/>
          </a:stretch>
        </p:blipFill>
        <p:spPr>
          <a:xfrm>
            <a:off x="11866650" y="956142"/>
            <a:ext cx="4975857" cy="1251312"/>
          </a:xfrm>
          <a:prstGeom prst="rect">
            <a:avLst/>
          </a:prstGeom>
          <a:ln w="12700">
            <a:miter lim="400000"/>
          </a:ln>
        </p:spPr>
      </p:pic>
      <p:sp>
        <p:nvSpPr>
          <p:cNvPr id="594" name="Shape 594"/>
          <p:cNvSpPr>
            <a:spLocks noGrp="1"/>
          </p:cNvSpPr>
          <p:nvPr>
            <p:ph type="sldNum" sz="quarter" idx="2"/>
          </p:nvPr>
        </p:nvSpPr>
        <p:spPr>
          <a:xfrm>
            <a:off x="12613318" y="9349862"/>
            <a:ext cx="493082" cy="369330"/>
          </a:xfrm>
          <a:prstGeom prst="rect">
            <a:avLst/>
          </a:prstGeom>
          <a:effectLst/>
        </p:spPr>
        <p:txBody>
          <a:bodyPr lIns="45719" tIns="45719" rIns="45719" bIns="45719" anchor="ctr"/>
          <a:lstStyle>
            <a:lvl1pPr algn="r">
              <a:defRPr sz="1800"/>
            </a:lvl1pPr>
          </a:lstStyle>
          <a:p>
            <a:fld id="{86CB4B4D-7CA3-9044-876B-883B54F8677D}" type="slidenum">
              <a:t>‹#›</a:t>
            </a:fld>
            <a:endParaRPr/>
          </a:p>
        </p:txBody>
      </p:sp>
    </p:spTree>
    <p:extLst>
      <p:ext uri="{BB962C8B-B14F-4D97-AF65-F5344CB8AC3E}">
        <p14:creationId xmlns:p14="http://schemas.microsoft.com/office/powerpoint/2010/main" val="1924774596"/>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x">
  <p:cSld name="1_End slide">
    <p:spTree>
      <p:nvGrpSpPr>
        <p:cNvPr id="1" name=""/>
        <p:cNvGrpSpPr/>
        <p:nvPr/>
      </p:nvGrpSpPr>
      <p:grpSpPr>
        <a:xfrm>
          <a:off x="0" y="0"/>
          <a:ext cx="0" cy="0"/>
          <a:chOff x="0" y="0"/>
          <a:chExt cx="0" cy="0"/>
        </a:xfrm>
      </p:grpSpPr>
      <p:sp>
        <p:nvSpPr>
          <p:cNvPr id="601" name="Shape 601"/>
          <p:cNvSpPr>
            <a:spLocks noGrp="1"/>
          </p:cNvSpPr>
          <p:nvPr>
            <p:ph type="body" sz="quarter" idx="1"/>
          </p:nvPr>
        </p:nvSpPr>
        <p:spPr>
          <a:xfrm>
            <a:off x="804673" y="8188451"/>
            <a:ext cx="9875522" cy="1728218"/>
          </a:xfrm>
          <a:prstGeom prst="rect">
            <a:avLst/>
          </a:prstGeom>
        </p:spPr>
        <p:txBody>
          <a:bodyPr anchor="b"/>
          <a:lstStyle>
            <a:lvl1pPr marL="0" indent="0">
              <a:lnSpc>
                <a:spcPts val="1200"/>
              </a:lnSpc>
              <a:spcBef>
                <a:spcPts val="600"/>
              </a:spcBef>
              <a:defRPr sz="1050"/>
            </a:lvl1pPr>
            <a:lvl2pPr marL="101864" indent="-101864">
              <a:lnSpc>
                <a:spcPts val="1200"/>
              </a:lnSpc>
              <a:spcBef>
                <a:spcPts val="600"/>
              </a:spcBef>
              <a:buChar char="•"/>
              <a:defRPr sz="1050"/>
            </a:lvl2pPr>
            <a:lvl3pPr marL="367308" indent="-112514">
              <a:lnSpc>
                <a:spcPts val="1200"/>
              </a:lnSpc>
              <a:spcBef>
                <a:spcPts val="600"/>
              </a:spcBef>
              <a:defRPr sz="1050"/>
            </a:lvl3pPr>
            <a:lvl4pPr marL="626567" indent="-114597">
              <a:lnSpc>
                <a:spcPts val="1200"/>
              </a:lnSpc>
              <a:spcBef>
                <a:spcPts val="600"/>
              </a:spcBef>
              <a:defRPr sz="1050"/>
            </a:lvl4pPr>
            <a:lvl5pPr marL="887462" indent="-113556">
              <a:lnSpc>
                <a:spcPts val="1200"/>
              </a:lnSpc>
              <a:spcBef>
                <a:spcPts val="600"/>
              </a:spcBef>
              <a:defRPr sz="1050"/>
            </a:lvl5pPr>
          </a:lstStyle>
          <a:p>
            <a:r>
              <a:t>1 рівень тексту</a:t>
            </a:r>
          </a:p>
          <a:p>
            <a:pPr lvl="1"/>
            <a:r>
              <a:t>2 рівень тексту</a:t>
            </a:r>
          </a:p>
          <a:p>
            <a:pPr lvl="2"/>
            <a:r>
              <a:t>3 рівень тексту</a:t>
            </a:r>
          </a:p>
          <a:p>
            <a:pPr lvl="3"/>
            <a:r>
              <a:t>4 рівень тексту</a:t>
            </a:r>
          </a:p>
          <a:p>
            <a:pPr lvl="4"/>
            <a:r>
              <a:t>5 рівень тексту</a:t>
            </a:r>
          </a:p>
        </p:txBody>
      </p:sp>
      <p:pic>
        <p:nvPicPr>
          <p:cNvPr id="602" name="image6.png"/>
          <p:cNvPicPr>
            <a:picLocks noChangeAspect="1"/>
          </p:cNvPicPr>
          <p:nvPr/>
        </p:nvPicPr>
        <p:blipFill>
          <a:blip r:embed="rId2"/>
          <a:stretch>
            <a:fillRect/>
          </a:stretch>
        </p:blipFill>
        <p:spPr>
          <a:xfrm>
            <a:off x="1238679" y="1013636"/>
            <a:ext cx="4838442" cy="1159211"/>
          </a:xfrm>
          <a:prstGeom prst="rect">
            <a:avLst/>
          </a:prstGeom>
          <a:ln w="12700">
            <a:miter lim="400000"/>
          </a:ln>
        </p:spPr>
      </p:pic>
      <p:pic>
        <p:nvPicPr>
          <p:cNvPr id="603" name="image4.png"/>
          <p:cNvPicPr>
            <a:picLocks noChangeAspect="1"/>
          </p:cNvPicPr>
          <p:nvPr/>
        </p:nvPicPr>
        <p:blipFill>
          <a:blip r:embed="rId3"/>
          <a:stretch>
            <a:fillRect/>
          </a:stretch>
        </p:blipFill>
        <p:spPr>
          <a:xfrm>
            <a:off x="7709037" y="685028"/>
            <a:ext cx="2889741" cy="2153171"/>
          </a:xfrm>
          <a:prstGeom prst="rect">
            <a:avLst/>
          </a:prstGeom>
          <a:ln w="12700">
            <a:miter lim="400000"/>
          </a:ln>
        </p:spPr>
      </p:pic>
      <p:pic>
        <p:nvPicPr>
          <p:cNvPr id="604" name="image5.png"/>
          <p:cNvPicPr>
            <a:picLocks noChangeAspect="1"/>
          </p:cNvPicPr>
          <p:nvPr/>
        </p:nvPicPr>
        <p:blipFill>
          <a:blip r:embed="rId4"/>
          <a:stretch>
            <a:fillRect/>
          </a:stretch>
        </p:blipFill>
        <p:spPr>
          <a:xfrm>
            <a:off x="11866650" y="956142"/>
            <a:ext cx="4975857" cy="1251312"/>
          </a:xfrm>
          <a:prstGeom prst="rect">
            <a:avLst/>
          </a:prstGeom>
          <a:ln w="12700">
            <a:miter lim="400000"/>
          </a:ln>
        </p:spPr>
      </p:pic>
      <p:pic>
        <p:nvPicPr>
          <p:cNvPr id="605" name="image6.png"/>
          <p:cNvPicPr>
            <a:picLocks noChangeAspect="1"/>
          </p:cNvPicPr>
          <p:nvPr/>
        </p:nvPicPr>
        <p:blipFill>
          <a:blip r:embed="rId2"/>
          <a:stretch>
            <a:fillRect/>
          </a:stretch>
        </p:blipFill>
        <p:spPr>
          <a:xfrm>
            <a:off x="1238679" y="1013636"/>
            <a:ext cx="4838442" cy="1159211"/>
          </a:xfrm>
          <a:prstGeom prst="rect">
            <a:avLst/>
          </a:prstGeom>
          <a:ln w="12700">
            <a:miter lim="400000"/>
          </a:ln>
        </p:spPr>
      </p:pic>
      <p:pic>
        <p:nvPicPr>
          <p:cNvPr id="606" name="image4.png"/>
          <p:cNvPicPr>
            <a:picLocks noChangeAspect="1"/>
          </p:cNvPicPr>
          <p:nvPr/>
        </p:nvPicPr>
        <p:blipFill>
          <a:blip r:embed="rId3"/>
          <a:stretch>
            <a:fillRect/>
          </a:stretch>
        </p:blipFill>
        <p:spPr>
          <a:xfrm>
            <a:off x="7709037" y="685028"/>
            <a:ext cx="2889741" cy="2153171"/>
          </a:xfrm>
          <a:prstGeom prst="rect">
            <a:avLst/>
          </a:prstGeom>
          <a:ln w="12700">
            <a:miter lim="400000"/>
          </a:ln>
        </p:spPr>
      </p:pic>
      <p:pic>
        <p:nvPicPr>
          <p:cNvPr id="607" name="image5.png"/>
          <p:cNvPicPr>
            <a:picLocks noChangeAspect="1"/>
          </p:cNvPicPr>
          <p:nvPr/>
        </p:nvPicPr>
        <p:blipFill>
          <a:blip r:embed="rId4"/>
          <a:stretch>
            <a:fillRect/>
          </a:stretch>
        </p:blipFill>
        <p:spPr>
          <a:xfrm>
            <a:off x="11866650" y="956142"/>
            <a:ext cx="4975857" cy="1251312"/>
          </a:xfrm>
          <a:prstGeom prst="rect">
            <a:avLst/>
          </a:prstGeom>
          <a:ln w="12700">
            <a:miter lim="400000"/>
          </a:ln>
        </p:spPr>
      </p:pic>
      <p:sp>
        <p:nvSpPr>
          <p:cNvPr id="608" name="Shape 608"/>
          <p:cNvSpPr>
            <a:spLocks noGrp="1"/>
          </p:cNvSpPr>
          <p:nvPr>
            <p:ph type="sldNum" sz="quarter" idx="2"/>
          </p:nvPr>
        </p:nvSpPr>
        <p:spPr>
          <a:xfrm>
            <a:off x="12613318" y="9349862"/>
            <a:ext cx="493082" cy="369330"/>
          </a:xfrm>
          <a:prstGeom prst="rect">
            <a:avLst/>
          </a:prstGeom>
          <a:effectLst/>
        </p:spPr>
        <p:txBody>
          <a:bodyPr lIns="45719" tIns="45719" rIns="45719" bIns="45719" anchor="ctr"/>
          <a:lstStyle>
            <a:lvl1pPr algn="r">
              <a:defRPr sz="1800"/>
            </a:lvl1pPr>
          </a:lstStyle>
          <a:p>
            <a:fld id="{86CB4B4D-7CA3-9044-876B-883B54F8677D}" type="slidenum">
              <a:t>‹#›</a:t>
            </a:fld>
            <a:endParaRPr/>
          </a:p>
        </p:txBody>
      </p:sp>
    </p:spTree>
    <p:extLst>
      <p:ext uri="{BB962C8B-B14F-4D97-AF65-F5344CB8AC3E}">
        <p14:creationId xmlns:p14="http://schemas.microsoft.com/office/powerpoint/2010/main" val="2215571125"/>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x">
  <p:cSld name="2_Title">
    <p:spTree>
      <p:nvGrpSpPr>
        <p:cNvPr id="1" name=""/>
        <p:cNvGrpSpPr/>
        <p:nvPr/>
      </p:nvGrpSpPr>
      <p:grpSpPr>
        <a:xfrm>
          <a:off x="0" y="0"/>
          <a:ext cx="0" cy="0"/>
          <a:chOff x="0" y="0"/>
          <a:chExt cx="0" cy="0"/>
        </a:xfrm>
      </p:grpSpPr>
      <p:sp>
        <p:nvSpPr>
          <p:cNvPr id="626" name="Shape 626"/>
          <p:cNvSpPr>
            <a:spLocks noGrp="1"/>
          </p:cNvSpPr>
          <p:nvPr>
            <p:ph type="title"/>
          </p:nvPr>
        </p:nvSpPr>
        <p:spPr>
          <a:xfrm>
            <a:off x="2286001" y="4528751"/>
            <a:ext cx="8226431" cy="549386"/>
          </a:xfrm>
          <a:prstGeom prst="rect">
            <a:avLst/>
          </a:prstGeom>
        </p:spPr>
        <p:txBody>
          <a:bodyPr>
            <a:normAutofit/>
          </a:bodyPr>
          <a:lstStyle>
            <a:lvl1pPr>
              <a:lnSpc>
                <a:spcPct val="85000"/>
              </a:lnSpc>
              <a:defRPr sz="4200"/>
            </a:lvl1pPr>
          </a:lstStyle>
          <a:p>
            <a:r>
              <a:t>Текст назви</a:t>
            </a:r>
          </a:p>
        </p:txBody>
      </p:sp>
      <p:sp>
        <p:nvSpPr>
          <p:cNvPr id="627" name="Shape 627"/>
          <p:cNvSpPr>
            <a:spLocks noGrp="1"/>
          </p:cNvSpPr>
          <p:nvPr>
            <p:ph type="body" sz="quarter" idx="1"/>
          </p:nvPr>
        </p:nvSpPr>
        <p:spPr>
          <a:xfrm>
            <a:off x="2286001" y="5534027"/>
            <a:ext cx="8226431" cy="415503"/>
          </a:xfrm>
          <a:prstGeom prst="rect">
            <a:avLst/>
          </a:prstGeom>
        </p:spPr>
        <p:txBody>
          <a:bodyPr/>
          <a:lstStyle>
            <a:lvl1pPr marL="0" indent="0">
              <a:lnSpc>
                <a:spcPct val="100000"/>
              </a:lnSpc>
              <a:spcBef>
                <a:spcPts val="3300"/>
              </a:spcBef>
              <a:defRPr sz="2700" b="1"/>
            </a:lvl1pPr>
            <a:lvl2pPr marL="261938" indent="-261938">
              <a:lnSpc>
                <a:spcPct val="100000"/>
              </a:lnSpc>
              <a:spcBef>
                <a:spcPts val="3300"/>
              </a:spcBef>
              <a:buChar char="•"/>
              <a:defRPr sz="2700" b="1"/>
            </a:lvl2pPr>
            <a:lvl3pPr marL="544113" indent="-289319">
              <a:lnSpc>
                <a:spcPct val="100000"/>
              </a:lnSpc>
              <a:spcBef>
                <a:spcPts val="3300"/>
              </a:spcBef>
              <a:defRPr sz="2700" b="1"/>
            </a:lvl3pPr>
            <a:lvl4pPr marL="806649" indent="-294680">
              <a:lnSpc>
                <a:spcPct val="100000"/>
              </a:lnSpc>
              <a:spcBef>
                <a:spcPts val="3300"/>
              </a:spcBef>
              <a:defRPr sz="2700" b="1"/>
            </a:lvl4pPr>
            <a:lvl5pPr marL="1065906" indent="-291999">
              <a:lnSpc>
                <a:spcPct val="100000"/>
              </a:lnSpc>
              <a:spcBef>
                <a:spcPts val="3300"/>
              </a:spcBef>
              <a:defRPr sz="2700" b="1"/>
            </a:lvl5pPr>
          </a:lstStyle>
          <a:p>
            <a:r>
              <a:t>1 рівень тексту</a:t>
            </a:r>
          </a:p>
          <a:p>
            <a:pPr lvl="1"/>
            <a:r>
              <a:t>2 рівень тексту</a:t>
            </a:r>
          </a:p>
          <a:p>
            <a:pPr lvl="2"/>
            <a:r>
              <a:t>3 рівень тексту</a:t>
            </a:r>
          </a:p>
          <a:p>
            <a:pPr lvl="3"/>
            <a:r>
              <a:t>4 рівень тексту</a:t>
            </a:r>
          </a:p>
          <a:p>
            <a:pPr lvl="4"/>
            <a:r>
              <a:t>5 рівень тексту</a:t>
            </a:r>
          </a:p>
        </p:txBody>
      </p:sp>
      <p:pic>
        <p:nvPicPr>
          <p:cNvPr id="628" name="image3.jpg" descr="Description: http://gbiportal.net/wp-content/uploads/2011/01/horizontal-usaid-logo.jpg"/>
          <p:cNvPicPr>
            <a:picLocks noChangeAspect="1"/>
          </p:cNvPicPr>
          <p:nvPr/>
        </p:nvPicPr>
        <p:blipFill>
          <a:blip r:embed="rId2"/>
          <a:stretch>
            <a:fillRect/>
          </a:stretch>
        </p:blipFill>
        <p:spPr>
          <a:xfrm>
            <a:off x="1302932" y="1033786"/>
            <a:ext cx="4738259" cy="1102181"/>
          </a:xfrm>
          <a:prstGeom prst="rect">
            <a:avLst/>
          </a:prstGeom>
          <a:ln w="12700">
            <a:miter lim="400000"/>
          </a:ln>
        </p:spPr>
      </p:pic>
      <p:pic>
        <p:nvPicPr>
          <p:cNvPr id="629" name="image4.png"/>
          <p:cNvPicPr>
            <a:picLocks noChangeAspect="1"/>
          </p:cNvPicPr>
          <p:nvPr/>
        </p:nvPicPr>
        <p:blipFill>
          <a:blip r:embed="rId3"/>
          <a:stretch>
            <a:fillRect/>
          </a:stretch>
        </p:blipFill>
        <p:spPr>
          <a:xfrm>
            <a:off x="7709037" y="685028"/>
            <a:ext cx="2889744" cy="2153171"/>
          </a:xfrm>
          <a:prstGeom prst="rect">
            <a:avLst/>
          </a:prstGeom>
          <a:ln w="12700">
            <a:miter lim="400000"/>
          </a:ln>
        </p:spPr>
      </p:pic>
      <p:pic>
        <p:nvPicPr>
          <p:cNvPr id="630" name="image5.png"/>
          <p:cNvPicPr>
            <a:picLocks noChangeAspect="1"/>
          </p:cNvPicPr>
          <p:nvPr/>
        </p:nvPicPr>
        <p:blipFill>
          <a:blip r:embed="rId4"/>
          <a:stretch>
            <a:fillRect/>
          </a:stretch>
        </p:blipFill>
        <p:spPr>
          <a:xfrm>
            <a:off x="11866650" y="956142"/>
            <a:ext cx="4975857" cy="1251312"/>
          </a:xfrm>
          <a:prstGeom prst="rect">
            <a:avLst/>
          </a:prstGeom>
          <a:ln w="12700">
            <a:miter lim="400000"/>
          </a:ln>
        </p:spPr>
      </p:pic>
      <p:sp>
        <p:nvSpPr>
          <p:cNvPr id="631" name="Shape 631"/>
          <p:cNvSpPr/>
          <p:nvPr/>
        </p:nvSpPr>
        <p:spPr>
          <a:xfrm>
            <a:off x="1347166" y="8982212"/>
            <a:ext cx="15603830" cy="830997"/>
          </a:xfrm>
          <a:prstGeom prst="rect">
            <a:avLst/>
          </a:prstGeom>
          <a:ln w="12700">
            <a:miter lim="400000"/>
          </a:ln>
          <a:extLst>
            <a:ext uri="{C572A759-6A51-4108-AA02-DFA0A04FC94B}">
              <ma14:wrappingTextBoxFlag xmlns="" xmlns:ma14="http://schemas.microsoft.com/office/mac/drawingml/2011/main" val="1"/>
            </a:ext>
          </a:extLst>
        </p:spPr>
        <p:txBody>
          <a:bodyPr lIns="68579" rIns="68579">
            <a:spAutoFit/>
          </a:bodyPr>
          <a:lstStyle/>
          <a:p>
            <a:pPr algn="ctr">
              <a:spcBef>
                <a:spcPts val="150"/>
              </a:spcBef>
              <a:defRPr sz="800" i="1"/>
            </a:pPr>
            <a:r>
              <a:rPr sz="1200"/>
              <a:t>This presentation  is made possible due to the funding provided by the U.S. President’s Emergency Plan for AIDS Relief </a:t>
            </a:r>
            <a:br>
              <a:rPr sz="1200"/>
            </a:br>
            <a:r>
              <a:rPr sz="1200"/>
              <a:t>through the United States Agency for International Development (USAID) under the terms of the HIV Reform in Action project; award number AID-121-A-13-00007. </a:t>
            </a:r>
            <a:br>
              <a:rPr sz="1200"/>
            </a:br>
            <a:r>
              <a:rPr sz="1200"/>
              <a:t>The content of this presentation is the sole responsibility of Deloitte Consulting LLP and its implementing partners </a:t>
            </a:r>
            <a:br>
              <a:rPr sz="1200"/>
            </a:br>
            <a:r>
              <a:rPr sz="1200"/>
              <a:t>and does not necessarily reflect the opinion of PEPFAR, USAID, or the United States Government.</a:t>
            </a:r>
          </a:p>
        </p:txBody>
      </p:sp>
      <p:sp>
        <p:nvSpPr>
          <p:cNvPr id="632" name="Shape 632"/>
          <p:cNvSpPr>
            <a:spLocks noGrp="1"/>
          </p:cNvSpPr>
          <p:nvPr>
            <p:ph type="sldNum" sz="quarter" idx="2"/>
          </p:nvPr>
        </p:nvSpPr>
        <p:spPr>
          <a:xfrm>
            <a:off x="12613320" y="9349863"/>
            <a:ext cx="493080" cy="369328"/>
          </a:xfrm>
          <a:prstGeom prst="rect">
            <a:avLst/>
          </a:prstGeom>
          <a:effectLst/>
        </p:spPr>
        <p:txBody>
          <a:bodyPr lIns="45718" tIns="45718" rIns="45718" bIns="45718" anchor="ctr"/>
          <a:lstStyle>
            <a:lvl1pPr algn="r">
              <a:defRPr sz="1800">
                <a:solidFill>
                  <a:srgbClr val="002776"/>
                </a:solidFill>
                <a:latin typeface="+mn-lt"/>
                <a:ea typeface="+mn-ea"/>
                <a:cs typeface="+mn-cs"/>
                <a:sym typeface="Helvetica"/>
              </a:defRPr>
            </a:lvl1pPr>
          </a:lstStyle>
          <a:p>
            <a:fld id="{86CB4B4D-7CA3-9044-876B-883B54F8677D}" type="slidenum">
              <a:t>‹#›</a:t>
            </a:fld>
            <a:endParaRPr/>
          </a:p>
        </p:txBody>
      </p:sp>
    </p:spTree>
    <p:extLst>
      <p:ext uri="{BB962C8B-B14F-4D97-AF65-F5344CB8AC3E}">
        <p14:creationId xmlns:p14="http://schemas.microsoft.com/office/powerpoint/2010/main" val="2204610137"/>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x">
  <p:cSld name="3_Title">
    <p:spTree>
      <p:nvGrpSpPr>
        <p:cNvPr id="1" name=""/>
        <p:cNvGrpSpPr/>
        <p:nvPr/>
      </p:nvGrpSpPr>
      <p:grpSpPr>
        <a:xfrm>
          <a:off x="0" y="0"/>
          <a:ext cx="0" cy="0"/>
          <a:chOff x="0" y="0"/>
          <a:chExt cx="0" cy="0"/>
        </a:xfrm>
      </p:grpSpPr>
      <p:pic>
        <p:nvPicPr>
          <p:cNvPr id="639" name="image6.png"/>
          <p:cNvPicPr>
            <a:picLocks noChangeAspect="1"/>
          </p:cNvPicPr>
          <p:nvPr/>
        </p:nvPicPr>
        <p:blipFill>
          <a:blip r:embed="rId2"/>
          <a:stretch>
            <a:fillRect/>
          </a:stretch>
        </p:blipFill>
        <p:spPr>
          <a:xfrm>
            <a:off x="1238679" y="1013636"/>
            <a:ext cx="4838442" cy="1159214"/>
          </a:xfrm>
          <a:prstGeom prst="rect">
            <a:avLst/>
          </a:prstGeom>
          <a:ln w="12700">
            <a:miter lim="400000"/>
          </a:ln>
        </p:spPr>
      </p:pic>
      <p:sp>
        <p:nvSpPr>
          <p:cNvPr id="640" name="Shape 640"/>
          <p:cNvSpPr/>
          <p:nvPr/>
        </p:nvSpPr>
        <p:spPr>
          <a:xfrm>
            <a:off x="1347166" y="8982212"/>
            <a:ext cx="15603830" cy="830997"/>
          </a:xfrm>
          <a:prstGeom prst="rect">
            <a:avLst/>
          </a:prstGeom>
          <a:ln w="12700">
            <a:miter lim="400000"/>
          </a:ln>
          <a:extLst>
            <a:ext uri="{C572A759-6A51-4108-AA02-DFA0A04FC94B}">
              <ma14:wrappingTextBoxFlag xmlns="" xmlns:ma14="http://schemas.microsoft.com/office/mac/drawingml/2011/main" val="1"/>
            </a:ext>
          </a:extLst>
        </p:spPr>
        <p:txBody>
          <a:bodyPr lIns="68579" rIns="68579">
            <a:spAutoFit/>
          </a:bodyPr>
          <a:lstStyle/>
          <a:p>
            <a:pPr algn="ctr">
              <a:spcBef>
                <a:spcPts val="150"/>
              </a:spcBef>
              <a:defRPr sz="800" i="1"/>
            </a:pPr>
            <a:r>
              <a:rPr sz="1200"/>
              <a:t>Ця презентація була підготовлено завдяки фінансовій підтримці Президентського плану невідкладних заходів, спрямованих на подолання СНІДу (PEPFAR), наданій через Агентство США з міжнародного розвитку (USAID) в рамках Угоди з проектом «Реформа ВІЛ-послуг у дії» № AID-121-A-13-00007. </a:t>
            </a:r>
            <a:br>
              <a:rPr sz="1200"/>
            </a:br>
            <a:r>
              <a:rPr sz="1200"/>
              <a:t>Зміст цієї презентації, за який несе відповідальність винятково ТОВ «Делойт Консалтінг» та партнери-виконавці, </a:t>
            </a:r>
            <a:br>
              <a:rPr sz="1200"/>
            </a:br>
            <a:r>
              <a:rPr sz="1200"/>
              <a:t>не обов’язково є відображенням поглядів PEPFAR, USAID або Уряду США.</a:t>
            </a:r>
          </a:p>
        </p:txBody>
      </p:sp>
      <p:pic>
        <p:nvPicPr>
          <p:cNvPr id="641" name="image4.png"/>
          <p:cNvPicPr>
            <a:picLocks noChangeAspect="1"/>
          </p:cNvPicPr>
          <p:nvPr/>
        </p:nvPicPr>
        <p:blipFill>
          <a:blip r:embed="rId3"/>
          <a:stretch>
            <a:fillRect/>
          </a:stretch>
        </p:blipFill>
        <p:spPr>
          <a:xfrm>
            <a:off x="7709037" y="685028"/>
            <a:ext cx="2889744" cy="2153171"/>
          </a:xfrm>
          <a:prstGeom prst="rect">
            <a:avLst/>
          </a:prstGeom>
          <a:ln w="12700">
            <a:miter lim="400000"/>
          </a:ln>
        </p:spPr>
      </p:pic>
      <p:pic>
        <p:nvPicPr>
          <p:cNvPr id="642" name="image5.png"/>
          <p:cNvPicPr>
            <a:picLocks noChangeAspect="1"/>
          </p:cNvPicPr>
          <p:nvPr/>
        </p:nvPicPr>
        <p:blipFill>
          <a:blip r:embed="rId4"/>
          <a:stretch>
            <a:fillRect/>
          </a:stretch>
        </p:blipFill>
        <p:spPr>
          <a:xfrm>
            <a:off x="11866650" y="956142"/>
            <a:ext cx="4975857" cy="1251312"/>
          </a:xfrm>
          <a:prstGeom prst="rect">
            <a:avLst/>
          </a:prstGeom>
          <a:ln w="12700">
            <a:miter lim="400000"/>
          </a:ln>
        </p:spPr>
      </p:pic>
      <p:sp>
        <p:nvSpPr>
          <p:cNvPr id="643" name="Shape 643"/>
          <p:cNvSpPr>
            <a:spLocks noGrp="1"/>
          </p:cNvSpPr>
          <p:nvPr>
            <p:ph type="sldNum" sz="quarter" idx="2"/>
          </p:nvPr>
        </p:nvSpPr>
        <p:spPr>
          <a:xfrm>
            <a:off x="12613320" y="9349863"/>
            <a:ext cx="493080" cy="369328"/>
          </a:xfrm>
          <a:prstGeom prst="rect">
            <a:avLst/>
          </a:prstGeom>
          <a:effectLst/>
        </p:spPr>
        <p:txBody>
          <a:bodyPr lIns="45718" tIns="45718" rIns="45718" bIns="45718" anchor="ctr"/>
          <a:lstStyle>
            <a:lvl1pPr algn="r">
              <a:defRPr sz="1800">
                <a:solidFill>
                  <a:srgbClr val="002776"/>
                </a:solidFill>
                <a:latin typeface="+mn-lt"/>
                <a:ea typeface="+mn-ea"/>
                <a:cs typeface="+mn-cs"/>
                <a:sym typeface="Helvetica"/>
              </a:defRPr>
            </a:lvl1pPr>
          </a:lstStyle>
          <a:p>
            <a:fld id="{86CB4B4D-7CA3-9044-876B-883B54F8677D}" type="slidenum">
              <a:t>‹#›</a:t>
            </a:fld>
            <a:endParaRPr/>
          </a:p>
        </p:txBody>
      </p:sp>
    </p:spTree>
    <p:extLst>
      <p:ext uri="{BB962C8B-B14F-4D97-AF65-F5344CB8AC3E}">
        <p14:creationId xmlns:p14="http://schemas.microsoft.com/office/powerpoint/2010/main" val="1115783492"/>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x">
  <p:cSld name="1_Divider">
    <p:spTree>
      <p:nvGrpSpPr>
        <p:cNvPr id="1" name=""/>
        <p:cNvGrpSpPr/>
        <p:nvPr/>
      </p:nvGrpSpPr>
      <p:grpSpPr>
        <a:xfrm>
          <a:off x="0" y="0"/>
          <a:ext cx="0" cy="0"/>
          <a:chOff x="0" y="0"/>
          <a:chExt cx="0" cy="0"/>
        </a:xfrm>
      </p:grpSpPr>
      <p:sp>
        <p:nvSpPr>
          <p:cNvPr id="650" name="Shape 650"/>
          <p:cNvSpPr>
            <a:spLocks noGrp="1"/>
          </p:cNvSpPr>
          <p:nvPr>
            <p:ph type="title"/>
          </p:nvPr>
        </p:nvSpPr>
        <p:spPr>
          <a:xfrm>
            <a:off x="822960" y="4707941"/>
            <a:ext cx="8650224" cy="549386"/>
          </a:xfrm>
          <a:prstGeom prst="rect">
            <a:avLst/>
          </a:prstGeom>
        </p:spPr>
        <p:txBody>
          <a:bodyPr>
            <a:normAutofit/>
          </a:bodyPr>
          <a:lstStyle>
            <a:lvl1pPr>
              <a:lnSpc>
                <a:spcPct val="85000"/>
              </a:lnSpc>
              <a:defRPr sz="4200"/>
            </a:lvl1pPr>
          </a:lstStyle>
          <a:p>
            <a:r>
              <a:t>Текст назви</a:t>
            </a:r>
          </a:p>
        </p:txBody>
      </p:sp>
      <p:sp>
        <p:nvSpPr>
          <p:cNvPr id="651" name="Shape 651"/>
          <p:cNvSpPr>
            <a:spLocks noGrp="1"/>
          </p:cNvSpPr>
          <p:nvPr>
            <p:ph type="body" sz="quarter" idx="1"/>
          </p:nvPr>
        </p:nvSpPr>
        <p:spPr>
          <a:xfrm>
            <a:off x="822960" y="5541264"/>
            <a:ext cx="8650224" cy="461670"/>
          </a:xfrm>
          <a:prstGeom prst="rect">
            <a:avLst/>
          </a:prstGeom>
        </p:spPr>
        <p:txBody>
          <a:bodyPr/>
          <a:lstStyle>
            <a:lvl1pPr marL="0" indent="0">
              <a:lnSpc>
                <a:spcPct val="100000"/>
              </a:lnSpc>
              <a:spcBef>
                <a:spcPts val="3300"/>
              </a:spcBef>
              <a:defRPr sz="3000"/>
            </a:lvl1pPr>
            <a:lvl2pPr marL="291041" indent="-291041">
              <a:lnSpc>
                <a:spcPct val="100000"/>
              </a:lnSpc>
              <a:spcBef>
                <a:spcPts val="3300"/>
              </a:spcBef>
              <a:buChar char="•"/>
              <a:defRPr sz="3000"/>
            </a:lvl2pPr>
            <a:lvl3pPr marL="576263" indent="-321465">
              <a:lnSpc>
                <a:spcPct val="100000"/>
              </a:lnSpc>
              <a:spcBef>
                <a:spcPts val="3300"/>
              </a:spcBef>
              <a:defRPr sz="3000"/>
            </a:lvl3pPr>
            <a:lvl4pPr marL="839390" indent="-327422">
              <a:lnSpc>
                <a:spcPct val="100000"/>
              </a:lnSpc>
              <a:spcBef>
                <a:spcPts val="3300"/>
              </a:spcBef>
              <a:defRPr sz="3000"/>
            </a:lvl4pPr>
            <a:lvl5pPr marL="1098350" indent="-324444">
              <a:lnSpc>
                <a:spcPct val="100000"/>
              </a:lnSpc>
              <a:spcBef>
                <a:spcPts val="3300"/>
              </a:spcBef>
              <a:defRPr sz="3000"/>
            </a:lvl5pPr>
          </a:lstStyle>
          <a:p>
            <a:r>
              <a:t>1 рівень тексту</a:t>
            </a:r>
          </a:p>
          <a:p>
            <a:pPr lvl="1"/>
            <a:r>
              <a:t>2 рівень тексту</a:t>
            </a:r>
          </a:p>
          <a:p>
            <a:pPr lvl="2"/>
            <a:r>
              <a:t>3 рівень тексту</a:t>
            </a:r>
          </a:p>
          <a:p>
            <a:pPr lvl="3"/>
            <a:r>
              <a:t>4 рівень тексту</a:t>
            </a:r>
          </a:p>
          <a:p>
            <a:pPr lvl="4"/>
            <a:r>
              <a:t>5 рівень тексту</a:t>
            </a:r>
          </a:p>
        </p:txBody>
      </p:sp>
      <p:sp>
        <p:nvSpPr>
          <p:cNvPr id="652" name="Shape 652"/>
          <p:cNvSpPr>
            <a:spLocks noGrp="1"/>
          </p:cNvSpPr>
          <p:nvPr>
            <p:ph type="sldNum" sz="quarter" idx="2"/>
          </p:nvPr>
        </p:nvSpPr>
        <p:spPr>
          <a:xfrm>
            <a:off x="12613323" y="9349863"/>
            <a:ext cx="493080" cy="369328"/>
          </a:xfrm>
          <a:prstGeom prst="rect">
            <a:avLst/>
          </a:prstGeom>
          <a:effectLst/>
        </p:spPr>
        <p:txBody>
          <a:bodyPr lIns="45718" tIns="45718" rIns="45718" bIns="45718" anchor="ctr"/>
          <a:lstStyle>
            <a:lvl1pPr algn="r">
              <a:defRPr sz="1800">
                <a:solidFill>
                  <a:srgbClr val="002776"/>
                </a:solidFill>
                <a:latin typeface="+mn-lt"/>
                <a:ea typeface="+mn-ea"/>
                <a:cs typeface="+mn-cs"/>
                <a:sym typeface="Helvetica"/>
              </a:defRPr>
            </a:lvl1pPr>
          </a:lstStyle>
          <a:p>
            <a:fld id="{86CB4B4D-7CA3-9044-876B-883B54F8677D}" type="slidenum">
              <a:t>‹#›</a:t>
            </a:fld>
            <a:endParaRPr/>
          </a:p>
        </p:txBody>
      </p:sp>
    </p:spTree>
    <p:extLst>
      <p:ext uri="{BB962C8B-B14F-4D97-AF65-F5344CB8AC3E}">
        <p14:creationId xmlns:p14="http://schemas.microsoft.com/office/powerpoint/2010/main" val="774183775"/>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1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x">
  <p:cSld name="3_Divider 2">
    <p:bg>
      <p:bgPr>
        <a:solidFill>
          <a:srgbClr val="86BC25"/>
        </a:solidFill>
        <a:effectLst/>
      </p:bgPr>
    </p:bg>
    <p:spTree>
      <p:nvGrpSpPr>
        <p:cNvPr id="1" name=""/>
        <p:cNvGrpSpPr/>
        <p:nvPr/>
      </p:nvGrpSpPr>
      <p:grpSpPr>
        <a:xfrm>
          <a:off x="0" y="0"/>
          <a:ext cx="0" cy="0"/>
          <a:chOff x="0" y="0"/>
          <a:chExt cx="0" cy="0"/>
        </a:xfrm>
      </p:grpSpPr>
      <p:sp>
        <p:nvSpPr>
          <p:cNvPr id="659" name="Shape 659"/>
          <p:cNvSpPr>
            <a:spLocks noGrp="1"/>
          </p:cNvSpPr>
          <p:nvPr>
            <p:ph type="title"/>
          </p:nvPr>
        </p:nvSpPr>
        <p:spPr>
          <a:xfrm>
            <a:off x="3282043" y="675419"/>
            <a:ext cx="14207000" cy="493781"/>
          </a:xfrm>
          <a:prstGeom prst="rect">
            <a:avLst/>
          </a:prstGeom>
        </p:spPr>
        <p:txBody>
          <a:bodyPr>
            <a:normAutofit/>
          </a:bodyPr>
          <a:lstStyle>
            <a:lvl1pPr>
              <a:lnSpc>
                <a:spcPct val="90000"/>
              </a:lnSpc>
              <a:defRPr sz="3600"/>
            </a:lvl1pPr>
          </a:lstStyle>
          <a:p>
            <a:r>
              <a:t>Текст назви</a:t>
            </a:r>
          </a:p>
        </p:txBody>
      </p:sp>
      <p:sp>
        <p:nvSpPr>
          <p:cNvPr id="660" name="Shape 660"/>
          <p:cNvSpPr>
            <a:spLocks noGrp="1"/>
          </p:cNvSpPr>
          <p:nvPr>
            <p:ph type="sldNum" sz="quarter" idx="2"/>
          </p:nvPr>
        </p:nvSpPr>
        <p:spPr>
          <a:xfrm>
            <a:off x="12613320" y="9349863"/>
            <a:ext cx="493080" cy="369328"/>
          </a:xfrm>
          <a:prstGeom prst="rect">
            <a:avLst/>
          </a:prstGeom>
          <a:effectLst/>
        </p:spPr>
        <p:txBody>
          <a:bodyPr lIns="45718" tIns="45718" rIns="45718" bIns="45718" anchor="ctr"/>
          <a:lstStyle>
            <a:lvl1pPr algn="r">
              <a:defRPr sz="1800">
                <a:solidFill>
                  <a:srgbClr val="002776"/>
                </a:solidFill>
                <a:latin typeface="+mn-lt"/>
                <a:ea typeface="+mn-ea"/>
                <a:cs typeface="+mn-cs"/>
                <a:sym typeface="Helvetica"/>
              </a:defRPr>
            </a:lvl1pPr>
          </a:lstStyle>
          <a:p>
            <a:fld id="{86CB4B4D-7CA3-9044-876B-883B54F8677D}" type="slidenum">
              <a:t>‹#›</a:t>
            </a:fld>
            <a:endParaRPr/>
          </a:p>
        </p:txBody>
      </p:sp>
    </p:spTree>
    <p:extLst>
      <p:ext uri="{BB962C8B-B14F-4D97-AF65-F5344CB8AC3E}">
        <p14:creationId xmlns:p14="http://schemas.microsoft.com/office/powerpoint/2010/main" val="1897515097"/>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x">
  <p:cSld name="4_Divider 2">
    <p:bg>
      <p:bgPr>
        <a:solidFill>
          <a:srgbClr val="62B5E5"/>
        </a:solidFill>
        <a:effectLst/>
      </p:bgPr>
    </p:bg>
    <p:spTree>
      <p:nvGrpSpPr>
        <p:cNvPr id="1" name=""/>
        <p:cNvGrpSpPr/>
        <p:nvPr/>
      </p:nvGrpSpPr>
      <p:grpSpPr>
        <a:xfrm>
          <a:off x="0" y="0"/>
          <a:ext cx="0" cy="0"/>
          <a:chOff x="0" y="0"/>
          <a:chExt cx="0" cy="0"/>
        </a:xfrm>
      </p:grpSpPr>
      <p:sp>
        <p:nvSpPr>
          <p:cNvPr id="667" name="Shape 667"/>
          <p:cNvSpPr>
            <a:spLocks noGrp="1"/>
          </p:cNvSpPr>
          <p:nvPr>
            <p:ph type="title"/>
          </p:nvPr>
        </p:nvSpPr>
        <p:spPr>
          <a:xfrm>
            <a:off x="3282043" y="675419"/>
            <a:ext cx="14207000" cy="493781"/>
          </a:xfrm>
          <a:prstGeom prst="rect">
            <a:avLst/>
          </a:prstGeom>
        </p:spPr>
        <p:txBody>
          <a:bodyPr>
            <a:normAutofit/>
          </a:bodyPr>
          <a:lstStyle>
            <a:lvl1pPr>
              <a:lnSpc>
                <a:spcPct val="90000"/>
              </a:lnSpc>
              <a:defRPr sz="3600"/>
            </a:lvl1pPr>
          </a:lstStyle>
          <a:p>
            <a:r>
              <a:t>Текст назви</a:t>
            </a:r>
          </a:p>
        </p:txBody>
      </p:sp>
      <p:sp>
        <p:nvSpPr>
          <p:cNvPr id="668" name="Shape 668"/>
          <p:cNvSpPr>
            <a:spLocks noGrp="1"/>
          </p:cNvSpPr>
          <p:nvPr>
            <p:ph type="sldNum" sz="quarter" idx="2"/>
          </p:nvPr>
        </p:nvSpPr>
        <p:spPr>
          <a:xfrm>
            <a:off x="12613320" y="9349863"/>
            <a:ext cx="493080" cy="369328"/>
          </a:xfrm>
          <a:prstGeom prst="rect">
            <a:avLst/>
          </a:prstGeom>
          <a:effectLst/>
        </p:spPr>
        <p:txBody>
          <a:bodyPr lIns="45718" tIns="45718" rIns="45718" bIns="45718" anchor="ctr"/>
          <a:lstStyle>
            <a:lvl1pPr algn="r">
              <a:defRPr sz="1800">
                <a:solidFill>
                  <a:srgbClr val="002776"/>
                </a:solidFill>
                <a:latin typeface="+mn-lt"/>
                <a:ea typeface="+mn-ea"/>
                <a:cs typeface="+mn-cs"/>
                <a:sym typeface="Helvetica"/>
              </a:defRPr>
            </a:lvl1pPr>
          </a:lstStyle>
          <a:p>
            <a:fld id="{86CB4B4D-7CA3-9044-876B-883B54F8677D}" type="slidenum">
              <a:t>‹#›</a:t>
            </a:fld>
            <a:endParaRPr/>
          </a:p>
        </p:txBody>
      </p:sp>
    </p:spTree>
    <p:extLst>
      <p:ext uri="{BB962C8B-B14F-4D97-AF65-F5344CB8AC3E}">
        <p14:creationId xmlns:p14="http://schemas.microsoft.com/office/powerpoint/2010/main" val="2325462601"/>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x">
  <p:cSld name="5_Divider 2">
    <p:bg>
      <p:bgPr>
        <a:solidFill>
          <a:srgbClr val="D0D0CE"/>
        </a:solidFill>
        <a:effectLst/>
      </p:bgPr>
    </p:bg>
    <p:spTree>
      <p:nvGrpSpPr>
        <p:cNvPr id="1" name=""/>
        <p:cNvGrpSpPr/>
        <p:nvPr/>
      </p:nvGrpSpPr>
      <p:grpSpPr>
        <a:xfrm>
          <a:off x="0" y="0"/>
          <a:ext cx="0" cy="0"/>
          <a:chOff x="0" y="0"/>
          <a:chExt cx="0" cy="0"/>
        </a:xfrm>
      </p:grpSpPr>
      <p:sp>
        <p:nvSpPr>
          <p:cNvPr id="675" name="Shape 675"/>
          <p:cNvSpPr>
            <a:spLocks noGrp="1"/>
          </p:cNvSpPr>
          <p:nvPr>
            <p:ph type="title"/>
          </p:nvPr>
        </p:nvSpPr>
        <p:spPr>
          <a:xfrm>
            <a:off x="3282043" y="675419"/>
            <a:ext cx="14207000" cy="493781"/>
          </a:xfrm>
          <a:prstGeom prst="rect">
            <a:avLst/>
          </a:prstGeom>
        </p:spPr>
        <p:txBody>
          <a:bodyPr>
            <a:normAutofit/>
          </a:bodyPr>
          <a:lstStyle>
            <a:lvl1pPr>
              <a:lnSpc>
                <a:spcPct val="90000"/>
              </a:lnSpc>
              <a:defRPr sz="3600"/>
            </a:lvl1pPr>
          </a:lstStyle>
          <a:p>
            <a:r>
              <a:t>Текст назви</a:t>
            </a:r>
          </a:p>
        </p:txBody>
      </p:sp>
      <p:sp>
        <p:nvSpPr>
          <p:cNvPr id="676" name="Shape 676"/>
          <p:cNvSpPr>
            <a:spLocks noGrp="1"/>
          </p:cNvSpPr>
          <p:nvPr>
            <p:ph type="sldNum" sz="quarter" idx="2"/>
          </p:nvPr>
        </p:nvSpPr>
        <p:spPr>
          <a:xfrm>
            <a:off x="12613320" y="9349863"/>
            <a:ext cx="493080" cy="369328"/>
          </a:xfrm>
          <a:prstGeom prst="rect">
            <a:avLst/>
          </a:prstGeom>
          <a:effectLst/>
        </p:spPr>
        <p:txBody>
          <a:bodyPr lIns="45718" tIns="45718" rIns="45718" bIns="45718" anchor="ctr"/>
          <a:lstStyle>
            <a:lvl1pPr algn="r">
              <a:defRPr sz="1800">
                <a:solidFill>
                  <a:srgbClr val="002776"/>
                </a:solidFill>
                <a:latin typeface="+mn-lt"/>
                <a:ea typeface="+mn-ea"/>
                <a:cs typeface="+mn-cs"/>
                <a:sym typeface="Helvetica"/>
              </a:defRPr>
            </a:lvl1pPr>
          </a:lstStyle>
          <a:p>
            <a:fld id="{86CB4B4D-7CA3-9044-876B-883B54F8677D}" type="slidenum">
              <a:t>‹#›</a:t>
            </a:fld>
            <a:endParaRPr/>
          </a:p>
        </p:txBody>
      </p:sp>
    </p:spTree>
    <p:extLst>
      <p:ext uri="{BB962C8B-B14F-4D97-AF65-F5344CB8AC3E}">
        <p14:creationId xmlns:p14="http://schemas.microsoft.com/office/powerpoint/2010/main" val="1865253031"/>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x">
  <p:cSld name="2_Contents">
    <p:spTree>
      <p:nvGrpSpPr>
        <p:cNvPr id="1" name=""/>
        <p:cNvGrpSpPr/>
        <p:nvPr/>
      </p:nvGrpSpPr>
      <p:grpSpPr>
        <a:xfrm>
          <a:off x="0" y="0"/>
          <a:ext cx="0" cy="0"/>
          <a:chOff x="0" y="0"/>
          <a:chExt cx="0" cy="0"/>
        </a:xfrm>
      </p:grpSpPr>
      <p:sp>
        <p:nvSpPr>
          <p:cNvPr id="683" name="Shape 683"/>
          <p:cNvSpPr/>
          <p:nvPr/>
        </p:nvSpPr>
        <p:spPr>
          <a:xfrm>
            <a:off x="11931650" y="9984585"/>
            <a:ext cx="5549901" cy="161583"/>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spAutoFit/>
          </a:bodyPr>
          <a:lstStyle>
            <a:lvl1pPr algn="r">
              <a:defRPr sz="700"/>
            </a:lvl1pPr>
          </a:lstStyle>
          <a:p>
            <a:r>
              <a:rPr sz="1050"/>
              <a:t>Copyright © Deloitte Development LLC. All rights reserved.</a:t>
            </a:r>
          </a:p>
        </p:txBody>
      </p:sp>
      <p:sp>
        <p:nvSpPr>
          <p:cNvPr id="684" name="Shape 684"/>
          <p:cNvSpPr>
            <a:spLocks noGrp="1"/>
          </p:cNvSpPr>
          <p:nvPr>
            <p:ph type="body" sz="half" idx="1"/>
          </p:nvPr>
        </p:nvSpPr>
        <p:spPr>
          <a:xfrm>
            <a:off x="822958" y="2098545"/>
            <a:ext cx="7998317" cy="7331208"/>
          </a:xfrm>
          <a:prstGeom prst="rect">
            <a:avLst/>
          </a:prstGeom>
        </p:spPr>
        <p:txBody>
          <a:bodyPr/>
          <a:lstStyle>
            <a:lvl1pPr marL="0" indent="0">
              <a:lnSpc>
                <a:spcPct val="100000"/>
              </a:lnSpc>
              <a:spcBef>
                <a:spcPts val="3300"/>
              </a:spcBef>
              <a:tabLst>
                <a:tab pos="5829300" algn="r"/>
              </a:tabLst>
              <a:defRPr sz="2700"/>
            </a:lvl1pPr>
            <a:lvl2pPr marL="261938" indent="-261938">
              <a:lnSpc>
                <a:spcPct val="100000"/>
              </a:lnSpc>
              <a:spcBef>
                <a:spcPts val="3300"/>
              </a:spcBef>
              <a:buChar char="•"/>
              <a:tabLst>
                <a:tab pos="5829300" algn="r"/>
              </a:tabLst>
              <a:defRPr sz="2700"/>
            </a:lvl2pPr>
            <a:lvl3pPr marL="544113" indent="-289319">
              <a:lnSpc>
                <a:spcPct val="100000"/>
              </a:lnSpc>
              <a:spcBef>
                <a:spcPts val="3300"/>
              </a:spcBef>
              <a:tabLst>
                <a:tab pos="5829300" algn="r"/>
              </a:tabLst>
              <a:defRPr sz="2700"/>
            </a:lvl3pPr>
            <a:lvl4pPr marL="806649" indent="-294680">
              <a:lnSpc>
                <a:spcPct val="100000"/>
              </a:lnSpc>
              <a:spcBef>
                <a:spcPts val="3300"/>
              </a:spcBef>
              <a:tabLst>
                <a:tab pos="5829300" algn="r"/>
              </a:tabLst>
              <a:defRPr sz="2700"/>
            </a:lvl4pPr>
            <a:lvl5pPr marL="1065906" indent="-291999">
              <a:lnSpc>
                <a:spcPct val="100000"/>
              </a:lnSpc>
              <a:spcBef>
                <a:spcPts val="3300"/>
              </a:spcBef>
              <a:tabLst>
                <a:tab pos="5829300" algn="r"/>
              </a:tabLst>
              <a:defRPr sz="2700"/>
            </a:lvl5pPr>
          </a:lstStyle>
          <a:p>
            <a:r>
              <a:t>1 рівень тексту</a:t>
            </a:r>
          </a:p>
          <a:p>
            <a:pPr lvl="1"/>
            <a:r>
              <a:t>2 рівень тексту</a:t>
            </a:r>
          </a:p>
          <a:p>
            <a:pPr lvl="2"/>
            <a:r>
              <a:t>3 рівень тексту</a:t>
            </a:r>
          </a:p>
          <a:p>
            <a:pPr lvl="3"/>
            <a:r>
              <a:t>4 рівень тексту</a:t>
            </a:r>
          </a:p>
          <a:p>
            <a:pPr lvl="4"/>
            <a:r>
              <a:t>5 рівень тексту</a:t>
            </a:r>
          </a:p>
        </p:txBody>
      </p:sp>
      <p:sp>
        <p:nvSpPr>
          <p:cNvPr id="685" name="Shape 685"/>
          <p:cNvSpPr>
            <a:spLocks noGrp="1"/>
          </p:cNvSpPr>
          <p:nvPr>
            <p:ph type="title"/>
          </p:nvPr>
        </p:nvSpPr>
        <p:spPr>
          <a:xfrm>
            <a:off x="3282043" y="675419"/>
            <a:ext cx="14207000" cy="493781"/>
          </a:xfrm>
          <a:prstGeom prst="rect">
            <a:avLst/>
          </a:prstGeom>
        </p:spPr>
        <p:txBody>
          <a:bodyPr>
            <a:normAutofit/>
          </a:bodyPr>
          <a:lstStyle>
            <a:lvl1pPr>
              <a:lnSpc>
                <a:spcPct val="90000"/>
              </a:lnSpc>
              <a:defRPr sz="3600"/>
            </a:lvl1pPr>
          </a:lstStyle>
          <a:p>
            <a:r>
              <a:t>Текст назви</a:t>
            </a:r>
          </a:p>
        </p:txBody>
      </p:sp>
      <p:sp>
        <p:nvSpPr>
          <p:cNvPr id="686" name="Shape 686"/>
          <p:cNvSpPr/>
          <p:nvPr/>
        </p:nvSpPr>
        <p:spPr>
          <a:xfrm flipV="1">
            <a:off x="3115387" y="437990"/>
            <a:ext cx="5" cy="968192"/>
          </a:xfrm>
          <a:prstGeom prst="line">
            <a:avLst/>
          </a:prstGeom>
          <a:ln w="12700">
            <a:solidFill>
              <a:srgbClr val="012169"/>
            </a:solidFill>
          </a:ln>
        </p:spPr>
        <p:txBody>
          <a:bodyPr lIns="109728" tIns="109728" rIns="109728" bIns="109728"/>
          <a:lstStyle/>
          <a:p>
            <a:endParaRPr sz="2100"/>
          </a:p>
        </p:txBody>
      </p:sp>
      <p:sp>
        <p:nvSpPr>
          <p:cNvPr id="687" name="Shape 687"/>
          <p:cNvSpPr>
            <a:spLocks noGrp="1"/>
          </p:cNvSpPr>
          <p:nvPr>
            <p:ph type="sldNum" sz="quarter" idx="2"/>
          </p:nvPr>
        </p:nvSpPr>
        <p:spPr>
          <a:xfrm>
            <a:off x="828677" y="9960775"/>
            <a:ext cx="301365" cy="207749"/>
          </a:xfrm>
          <a:prstGeom prst="rect">
            <a:avLst/>
          </a:prstGeom>
          <a:effectLst/>
        </p:spPr>
        <p:txBody>
          <a:bodyPr/>
          <a:lstStyle>
            <a:lvl1pPr algn="l">
              <a:defRPr sz="1350">
                <a:latin typeface="+mn-lt"/>
                <a:ea typeface="+mn-ea"/>
                <a:cs typeface="+mn-cs"/>
                <a:sym typeface="Helvetica"/>
              </a:defRPr>
            </a:lvl1pPr>
          </a:lstStyle>
          <a:p>
            <a:fld id="{86CB4B4D-7CA3-9044-876B-883B54F8677D}" type="slidenum">
              <a:t>‹#›</a:t>
            </a:fld>
            <a:endParaRPr/>
          </a:p>
        </p:txBody>
      </p:sp>
    </p:spTree>
    <p:extLst>
      <p:ext uri="{BB962C8B-B14F-4D97-AF65-F5344CB8AC3E}">
        <p14:creationId xmlns:p14="http://schemas.microsoft.com/office/powerpoint/2010/main" val="1290743387"/>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x">
  <p:cSld name="1_1 Column">
    <p:spTree>
      <p:nvGrpSpPr>
        <p:cNvPr id="1" name=""/>
        <p:cNvGrpSpPr/>
        <p:nvPr/>
      </p:nvGrpSpPr>
      <p:grpSpPr>
        <a:xfrm>
          <a:off x="0" y="0"/>
          <a:ext cx="0" cy="0"/>
          <a:chOff x="0" y="0"/>
          <a:chExt cx="0" cy="0"/>
        </a:xfrm>
      </p:grpSpPr>
      <p:sp>
        <p:nvSpPr>
          <p:cNvPr id="694" name="Shape 694"/>
          <p:cNvSpPr>
            <a:spLocks noGrp="1"/>
          </p:cNvSpPr>
          <p:nvPr>
            <p:ph type="body" idx="1"/>
          </p:nvPr>
        </p:nvSpPr>
        <p:spPr>
          <a:xfrm>
            <a:off x="822958" y="2098548"/>
            <a:ext cx="16660370" cy="7331202"/>
          </a:xfrm>
          <a:prstGeom prst="rect">
            <a:avLst/>
          </a:prstGeom>
        </p:spPr>
        <p:txBody>
          <a:bodyPr/>
          <a:lstStyle>
            <a:lvl1pPr marL="0" indent="0">
              <a:lnSpc>
                <a:spcPct val="100000"/>
              </a:lnSpc>
              <a:spcBef>
                <a:spcPts val="3300"/>
              </a:spcBef>
              <a:defRPr sz="2700"/>
            </a:lvl1pPr>
            <a:lvl2pPr marL="261938" indent="-259556">
              <a:lnSpc>
                <a:spcPct val="100000"/>
              </a:lnSpc>
              <a:spcBef>
                <a:spcPts val="3300"/>
              </a:spcBef>
              <a:buChar char="•"/>
              <a:defRPr sz="2700"/>
            </a:lvl2pPr>
            <a:lvl3pPr marL="544113" indent="-289319">
              <a:lnSpc>
                <a:spcPct val="100000"/>
              </a:lnSpc>
              <a:spcBef>
                <a:spcPts val="3300"/>
              </a:spcBef>
              <a:defRPr sz="2700"/>
            </a:lvl3pPr>
            <a:lvl4pPr marL="806649" indent="-294680">
              <a:lnSpc>
                <a:spcPct val="100000"/>
              </a:lnSpc>
              <a:spcBef>
                <a:spcPts val="3300"/>
              </a:spcBef>
              <a:defRPr sz="2700"/>
            </a:lvl4pPr>
            <a:lvl5pPr marL="1065906" indent="-291999">
              <a:lnSpc>
                <a:spcPct val="100000"/>
              </a:lnSpc>
              <a:spcBef>
                <a:spcPts val="3300"/>
              </a:spcBef>
              <a:defRPr sz="2700"/>
            </a:lvl5pPr>
          </a:lstStyle>
          <a:p>
            <a:r>
              <a:t>1 рівень тексту</a:t>
            </a:r>
          </a:p>
          <a:p>
            <a:pPr lvl="1"/>
            <a:r>
              <a:t>2 рівень тексту</a:t>
            </a:r>
          </a:p>
          <a:p>
            <a:pPr lvl="2"/>
            <a:r>
              <a:t>3 рівень тексту</a:t>
            </a:r>
          </a:p>
          <a:p>
            <a:pPr lvl="3"/>
            <a:r>
              <a:t>4 рівень тексту</a:t>
            </a:r>
          </a:p>
          <a:p>
            <a:pPr lvl="4"/>
            <a:r>
              <a:t>5 рівень тексту</a:t>
            </a:r>
          </a:p>
        </p:txBody>
      </p:sp>
      <p:sp>
        <p:nvSpPr>
          <p:cNvPr id="695" name="Shape 695"/>
          <p:cNvSpPr>
            <a:spLocks noGrp="1"/>
          </p:cNvSpPr>
          <p:nvPr>
            <p:ph type="body" sz="quarter" idx="13"/>
          </p:nvPr>
        </p:nvSpPr>
        <p:spPr>
          <a:xfrm>
            <a:off x="828676" y="1169194"/>
            <a:ext cx="16660373" cy="461672"/>
          </a:xfrm>
          <a:prstGeom prst="rect">
            <a:avLst/>
          </a:prstGeom>
        </p:spPr>
        <p:txBody>
          <a:bodyPr/>
          <a:lstStyle>
            <a:lvl1pPr marL="0" indent="0">
              <a:lnSpc>
                <a:spcPct val="100000"/>
              </a:lnSpc>
              <a:spcBef>
                <a:spcPts val="3300"/>
              </a:spcBef>
              <a:defRPr sz="1800"/>
            </a:lvl1pPr>
          </a:lstStyle>
          <a:p>
            <a:pPr marL="0" indent="0">
              <a:lnSpc>
                <a:spcPct val="100000"/>
              </a:lnSpc>
              <a:spcBef>
                <a:spcPts val="2200"/>
              </a:spcBef>
              <a:defRPr sz="1800"/>
            </a:pPr>
            <a:endParaRPr/>
          </a:p>
        </p:txBody>
      </p:sp>
      <p:sp>
        <p:nvSpPr>
          <p:cNvPr id="696" name="Shape 696"/>
          <p:cNvSpPr>
            <a:spLocks noGrp="1"/>
          </p:cNvSpPr>
          <p:nvPr>
            <p:ph type="title"/>
          </p:nvPr>
        </p:nvSpPr>
        <p:spPr>
          <a:xfrm>
            <a:off x="828676" y="675419"/>
            <a:ext cx="16660368" cy="493781"/>
          </a:xfrm>
          <a:prstGeom prst="rect">
            <a:avLst/>
          </a:prstGeom>
        </p:spPr>
        <p:txBody>
          <a:bodyPr>
            <a:normAutofit/>
          </a:bodyPr>
          <a:lstStyle>
            <a:lvl1pPr>
              <a:lnSpc>
                <a:spcPct val="90000"/>
              </a:lnSpc>
              <a:defRPr sz="3600"/>
            </a:lvl1pPr>
          </a:lstStyle>
          <a:p>
            <a:r>
              <a:t>Текст назви</a:t>
            </a:r>
          </a:p>
        </p:txBody>
      </p:sp>
      <p:sp>
        <p:nvSpPr>
          <p:cNvPr id="697" name="Shape 697"/>
          <p:cNvSpPr>
            <a:spLocks noGrp="1"/>
          </p:cNvSpPr>
          <p:nvPr>
            <p:ph type="sldNum" sz="quarter" idx="2"/>
          </p:nvPr>
        </p:nvSpPr>
        <p:spPr>
          <a:xfrm>
            <a:off x="12613320" y="9349863"/>
            <a:ext cx="493080" cy="369328"/>
          </a:xfrm>
          <a:prstGeom prst="rect">
            <a:avLst/>
          </a:prstGeom>
          <a:effectLst/>
        </p:spPr>
        <p:txBody>
          <a:bodyPr lIns="45718" tIns="45718" rIns="45718" bIns="45718" anchor="ctr"/>
          <a:lstStyle>
            <a:lvl1pPr algn="r">
              <a:defRPr sz="1800">
                <a:solidFill>
                  <a:srgbClr val="002776"/>
                </a:solidFill>
                <a:latin typeface="+mn-lt"/>
                <a:ea typeface="+mn-ea"/>
                <a:cs typeface="+mn-cs"/>
                <a:sym typeface="Helvetica"/>
              </a:defRPr>
            </a:lvl1pPr>
          </a:lstStyle>
          <a:p>
            <a:fld id="{86CB4B4D-7CA3-9044-876B-883B54F8677D}" type="slidenum">
              <a:t>‹#›</a:t>
            </a:fld>
            <a:endParaRPr/>
          </a:p>
        </p:txBody>
      </p:sp>
    </p:spTree>
    <p:extLst>
      <p:ext uri="{BB962C8B-B14F-4D97-AF65-F5344CB8AC3E}">
        <p14:creationId xmlns:p14="http://schemas.microsoft.com/office/powerpoint/2010/main" val="1043729724"/>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x">
  <p:cSld name="1_2 Column">
    <p:spTree>
      <p:nvGrpSpPr>
        <p:cNvPr id="1" name=""/>
        <p:cNvGrpSpPr/>
        <p:nvPr/>
      </p:nvGrpSpPr>
      <p:grpSpPr>
        <a:xfrm>
          <a:off x="0" y="0"/>
          <a:ext cx="0" cy="0"/>
          <a:chOff x="0" y="0"/>
          <a:chExt cx="0" cy="0"/>
        </a:xfrm>
      </p:grpSpPr>
      <p:sp>
        <p:nvSpPr>
          <p:cNvPr id="704" name="Shape 704"/>
          <p:cNvSpPr/>
          <p:nvPr/>
        </p:nvSpPr>
        <p:spPr>
          <a:xfrm>
            <a:off x="11931650" y="9984585"/>
            <a:ext cx="5549901" cy="161583"/>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spAutoFit/>
          </a:bodyPr>
          <a:lstStyle>
            <a:lvl1pPr algn="r">
              <a:defRPr sz="700"/>
            </a:lvl1pPr>
          </a:lstStyle>
          <a:p>
            <a:r>
              <a:rPr sz="1050"/>
              <a:t>Copyright © Deloitte Development LLC. All rights reserved.</a:t>
            </a:r>
          </a:p>
        </p:txBody>
      </p:sp>
      <p:sp>
        <p:nvSpPr>
          <p:cNvPr id="705" name="Shape 705"/>
          <p:cNvSpPr>
            <a:spLocks noGrp="1"/>
          </p:cNvSpPr>
          <p:nvPr>
            <p:ph type="body" sz="half" idx="1"/>
          </p:nvPr>
        </p:nvSpPr>
        <p:spPr>
          <a:xfrm>
            <a:off x="822958" y="2098545"/>
            <a:ext cx="7998317" cy="7331208"/>
          </a:xfrm>
          <a:prstGeom prst="rect">
            <a:avLst/>
          </a:prstGeom>
        </p:spPr>
        <p:txBody>
          <a:bodyPr/>
          <a:lstStyle>
            <a:lvl1pPr marL="0" indent="0">
              <a:lnSpc>
                <a:spcPct val="100000"/>
              </a:lnSpc>
              <a:spcBef>
                <a:spcPts val="3300"/>
              </a:spcBef>
              <a:defRPr sz="2700"/>
            </a:lvl1pPr>
            <a:lvl2pPr marL="261938" indent="-261938">
              <a:lnSpc>
                <a:spcPct val="100000"/>
              </a:lnSpc>
              <a:spcBef>
                <a:spcPts val="3300"/>
              </a:spcBef>
              <a:buChar char="•"/>
              <a:defRPr sz="2700"/>
            </a:lvl2pPr>
            <a:lvl3pPr marL="544113" indent="-289319">
              <a:lnSpc>
                <a:spcPct val="100000"/>
              </a:lnSpc>
              <a:spcBef>
                <a:spcPts val="3300"/>
              </a:spcBef>
              <a:defRPr sz="2700"/>
            </a:lvl3pPr>
            <a:lvl4pPr marL="806649" indent="-294680">
              <a:lnSpc>
                <a:spcPct val="100000"/>
              </a:lnSpc>
              <a:spcBef>
                <a:spcPts val="3300"/>
              </a:spcBef>
              <a:defRPr sz="2700"/>
            </a:lvl4pPr>
            <a:lvl5pPr marL="1065906" indent="-291999">
              <a:lnSpc>
                <a:spcPct val="100000"/>
              </a:lnSpc>
              <a:spcBef>
                <a:spcPts val="3300"/>
              </a:spcBef>
              <a:defRPr sz="2700"/>
            </a:lvl5pPr>
          </a:lstStyle>
          <a:p>
            <a:r>
              <a:t>1 рівень тексту</a:t>
            </a:r>
          </a:p>
          <a:p>
            <a:pPr lvl="1"/>
            <a:r>
              <a:t>2 рівень тексту</a:t>
            </a:r>
          </a:p>
          <a:p>
            <a:pPr lvl="2"/>
            <a:r>
              <a:t>3 рівень тексту</a:t>
            </a:r>
          </a:p>
          <a:p>
            <a:pPr lvl="3"/>
            <a:r>
              <a:t>4 рівень тексту</a:t>
            </a:r>
          </a:p>
          <a:p>
            <a:pPr lvl="4"/>
            <a:r>
              <a:t>5 рівень тексту</a:t>
            </a:r>
          </a:p>
        </p:txBody>
      </p:sp>
      <p:sp>
        <p:nvSpPr>
          <p:cNvPr id="706" name="Shape 706"/>
          <p:cNvSpPr>
            <a:spLocks noGrp="1"/>
          </p:cNvSpPr>
          <p:nvPr>
            <p:ph type="body" sz="quarter" idx="13"/>
          </p:nvPr>
        </p:nvSpPr>
        <p:spPr>
          <a:xfrm>
            <a:off x="828676" y="1169194"/>
            <a:ext cx="16660373" cy="461672"/>
          </a:xfrm>
          <a:prstGeom prst="rect">
            <a:avLst/>
          </a:prstGeom>
        </p:spPr>
        <p:txBody>
          <a:bodyPr/>
          <a:lstStyle>
            <a:lvl1pPr marL="0" indent="0">
              <a:lnSpc>
                <a:spcPct val="100000"/>
              </a:lnSpc>
              <a:spcBef>
                <a:spcPts val="3300"/>
              </a:spcBef>
              <a:defRPr sz="1800"/>
            </a:lvl1pPr>
          </a:lstStyle>
          <a:p>
            <a:pPr marL="0" indent="0">
              <a:lnSpc>
                <a:spcPct val="100000"/>
              </a:lnSpc>
              <a:spcBef>
                <a:spcPts val="2200"/>
              </a:spcBef>
              <a:defRPr sz="1800"/>
            </a:pPr>
            <a:endParaRPr/>
          </a:p>
        </p:txBody>
      </p:sp>
      <p:sp>
        <p:nvSpPr>
          <p:cNvPr id="707" name="Shape 707"/>
          <p:cNvSpPr>
            <a:spLocks noGrp="1"/>
          </p:cNvSpPr>
          <p:nvPr>
            <p:ph type="title"/>
          </p:nvPr>
        </p:nvSpPr>
        <p:spPr>
          <a:xfrm>
            <a:off x="828676" y="675419"/>
            <a:ext cx="16660368" cy="493781"/>
          </a:xfrm>
          <a:prstGeom prst="rect">
            <a:avLst/>
          </a:prstGeom>
        </p:spPr>
        <p:txBody>
          <a:bodyPr>
            <a:normAutofit/>
          </a:bodyPr>
          <a:lstStyle>
            <a:lvl1pPr>
              <a:lnSpc>
                <a:spcPct val="90000"/>
              </a:lnSpc>
              <a:defRPr sz="3600"/>
            </a:lvl1pPr>
          </a:lstStyle>
          <a:p>
            <a:r>
              <a:t>Текст назви</a:t>
            </a:r>
          </a:p>
        </p:txBody>
      </p:sp>
      <p:sp>
        <p:nvSpPr>
          <p:cNvPr id="708" name="Shape 708"/>
          <p:cNvSpPr>
            <a:spLocks noGrp="1"/>
          </p:cNvSpPr>
          <p:nvPr>
            <p:ph type="sldNum" sz="quarter" idx="2"/>
          </p:nvPr>
        </p:nvSpPr>
        <p:spPr>
          <a:xfrm>
            <a:off x="828677" y="9960776"/>
            <a:ext cx="301365" cy="207749"/>
          </a:xfrm>
          <a:prstGeom prst="rect">
            <a:avLst/>
          </a:prstGeom>
          <a:effectLst/>
        </p:spPr>
        <p:txBody>
          <a:bodyPr/>
          <a:lstStyle>
            <a:lvl1pPr algn="l">
              <a:defRPr sz="1350">
                <a:latin typeface="+mn-lt"/>
                <a:ea typeface="+mn-ea"/>
                <a:cs typeface="+mn-cs"/>
                <a:sym typeface="Helvetica"/>
              </a:defRPr>
            </a:lvl1pPr>
          </a:lstStyle>
          <a:p>
            <a:fld id="{86CB4B4D-7CA3-9044-876B-883B54F8677D}" type="slidenum">
              <a:t>‹#›</a:t>
            </a:fld>
            <a:endParaRPr/>
          </a:p>
        </p:txBody>
      </p:sp>
    </p:spTree>
    <p:extLst>
      <p:ext uri="{BB962C8B-B14F-4D97-AF65-F5344CB8AC3E}">
        <p14:creationId xmlns:p14="http://schemas.microsoft.com/office/powerpoint/2010/main" val="411475116"/>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x">
  <p:cSld name="1_3 Column">
    <p:spTree>
      <p:nvGrpSpPr>
        <p:cNvPr id="1" name=""/>
        <p:cNvGrpSpPr/>
        <p:nvPr/>
      </p:nvGrpSpPr>
      <p:grpSpPr>
        <a:xfrm>
          <a:off x="0" y="0"/>
          <a:ext cx="0" cy="0"/>
          <a:chOff x="0" y="0"/>
          <a:chExt cx="0" cy="0"/>
        </a:xfrm>
      </p:grpSpPr>
      <p:sp>
        <p:nvSpPr>
          <p:cNvPr id="715" name="Shape 715"/>
          <p:cNvSpPr/>
          <p:nvPr/>
        </p:nvSpPr>
        <p:spPr>
          <a:xfrm>
            <a:off x="11931650" y="9984585"/>
            <a:ext cx="5549901" cy="161583"/>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spAutoFit/>
          </a:bodyPr>
          <a:lstStyle>
            <a:lvl1pPr algn="r">
              <a:defRPr sz="700"/>
            </a:lvl1pPr>
          </a:lstStyle>
          <a:p>
            <a:r>
              <a:rPr sz="1050"/>
              <a:t>Copyright © Deloitte Development LLC. All rights reserved.</a:t>
            </a:r>
          </a:p>
        </p:txBody>
      </p:sp>
      <p:sp>
        <p:nvSpPr>
          <p:cNvPr id="716" name="Shape 716"/>
          <p:cNvSpPr>
            <a:spLocks noGrp="1"/>
          </p:cNvSpPr>
          <p:nvPr>
            <p:ph type="body" sz="half" idx="1"/>
          </p:nvPr>
        </p:nvSpPr>
        <p:spPr>
          <a:xfrm>
            <a:off x="822955" y="2098548"/>
            <a:ext cx="5285235" cy="7331205"/>
          </a:xfrm>
          <a:prstGeom prst="rect">
            <a:avLst/>
          </a:prstGeom>
        </p:spPr>
        <p:txBody>
          <a:bodyPr/>
          <a:lstStyle>
            <a:lvl1pPr marL="0" indent="0">
              <a:lnSpc>
                <a:spcPct val="100000"/>
              </a:lnSpc>
              <a:spcBef>
                <a:spcPts val="3300"/>
              </a:spcBef>
              <a:defRPr sz="2700"/>
            </a:lvl1pPr>
            <a:lvl2pPr marL="261938" indent="-261938">
              <a:lnSpc>
                <a:spcPct val="100000"/>
              </a:lnSpc>
              <a:spcBef>
                <a:spcPts val="3300"/>
              </a:spcBef>
              <a:buChar char="•"/>
              <a:defRPr sz="2700"/>
            </a:lvl2pPr>
            <a:lvl3pPr marL="544113" indent="-289319">
              <a:lnSpc>
                <a:spcPct val="100000"/>
              </a:lnSpc>
              <a:spcBef>
                <a:spcPts val="3300"/>
              </a:spcBef>
              <a:defRPr sz="2700"/>
            </a:lvl3pPr>
            <a:lvl4pPr marL="806649" indent="-294680">
              <a:lnSpc>
                <a:spcPct val="100000"/>
              </a:lnSpc>
              <a:spcBef>
                <a:spcPts val="3300"/>
              </a:spcBef>
              <a:defRPr sz="2700"/>
            </a:lvl4pPr>
            <a:lvl5pPr marL="1065906" indent="-291999">
              <a:lnSpc>
                <a:spcPct val="100000"/>
              </a:lnSpc>
              <a:spcBef>
                <a:spcPts val="3300"/>
              </a:spcBef>
              <a:defRPr sz="2700"/>
            </a:lvl5pPr>
          </a:lstStyle>
          <a:p>
            <a:r>
              <a:t>1 рівень тексту</a:t>
            </a:r>
          </a:p>
          <a:p>
            <a:pPr lvl="1"/>
            <a:r>
              <a:t>2 рівень тексту</a:t>
            </a:r>
          </a:p>
          <a:p>
            <a:pPr lvl="2"/>
            <a:r>
              <a:t>3 рівень тексту</a:t>
            </a:r>
          </a:p>
          <a:p>
            <a:pPr lvl="3"/>
            <a:r>
              <a:t>4 рівень тексту</a:t>
            </a:r>
          </a:p>
          <a:p>
            <a:pPr lvl="4"/>
            <a:r>
              <a:t>5 рівень тексту</a:t>
            </a:r>
          </a:p>
        </p:txBody>
      </p:sp>
      <p:sp>
        <p:nvSpPr>
          <p:cNvPr id="717" name="Shape 717"/>
          <p:cNvSpPr>
            <a:spLocks noGrp="1"/>
          </p:cNvSpPr>
          <p:nvPr>
            <p:ph type="body" sz="quarter" idx="13"/>
          </p:nvPr>
        </p:nvSpPr>
        <p:spPr>
          <a:xfrm>
            <a:off x="828676" y="1169194"/>
            <a:ext cx="16660373" cy="461672"/>
          </a:xfrm>
          <a:prstGeom prst="rect">
            <a:avLst/>
          </a:prstGeom>
        </p:spPr>
        <p:txBody>
          <a:bodyPr/>
          <a:lstStyle>
            <a:lvl1pPr marL="0" indent="0">
              <a:lnSpc>
                <a:spcPct val="100000"/>
              </a:lnSpc>
              <a:spcBef>
                <a:spcPts val="3300"/>
              </a:spcBef>
              <a:defRPr sz="1800"/>
            </a:lvl1pPr>
          </a:lstStyle>
          <a:p>
            <a:pPr marL="0" indent="0">
              <a:lnSpc>
                <a:spcPct val="100000"/>
              </a:lnSpc>
              <a:spcBef>
                <a:spcPts val="2200"/>
              </a:spcBef>
              <a:defRPr sz="1800"/>
            </a:pPr>
            <a:endParaRPr/>
          </a:p>
        </p:txBody>
      </p:sp>
      <p:sp>
        <p:nvSpPr>
          <p:cNvPr id="718" name="Shape 718"/>
          <p:cNvSpPr>
            <a:spLocks noGrp="1"/>
          </p:cNvSpPr>
          <p:nvPr>
            <p:ph type="title"/>
          </p:nvPr>
        </p:nvSpPr>
        <p:spPr>
          <a:xfrm>
            <a:off x="828676" y="675419"/>
            <a:ext cx="16660368" cy="493781"/>
          </a:xfrm>
          <a:prstGeom prst="rect">
            <a:avLst/>
          </a:prstGeom>
        </p:spPr>
        <p:txBody>
          <a:bodyPr>
            <a:normAutofit/>
          </a:bodyPr>
          <a:lstStyle>
            <a:lvl1pPr>
              <a:lnSpc>
                <a:spcPct val="90000"/>
              </a:lnSpc>
              <a:defRPr sz="3600"/>
            </a:lvl1pPr>
          </a:lstStyle>
          <a:p>
            <a:r>
              <a:t>Текст назви</a:t>
            </a:r>
          </a:p>
        </p:txBody>
      </p:sp>
      <p:sp>
        <p:nvSpPr>
          <p:cNvPr id="719" name="Shape 719"/>
          <p:cNvSpPr>
            <a:spLocks noGrp="1"/>
          </p:cNvSpPr>
          <p:nvPr>
            <p:ph type="sldNum" sz="quarter" idx="2"/>
          </p:nvPr>
        </p:nvSpPr>
        <p:spPr>
          <a:xfrm>
            <a:off x="828677" y="9960776"/>
            <a:ext cx="301365" cy="207749"/>
          </a:xfrm>
          <a:prstGeom prst="rect">
            <a:avLst/>
          </a:prstGeom>
          <a:effectLst/>
        </p:spPr>
        <p:txBody>
          <a:bodyPr/>
          <a:lstStyle>
            <a:lvl1pPr algn="l">
              <a:defRPr sz="1350">
                <a:latin typeface="+mn-lt"/>
                <a:ea typeface="+mn-ea"/>
                <a:cs typeface="+mn-cs"/>
                <a:sym typeface="Helvetica"/>
              </a:defRPr>
            </a:lvl1pPr>
          </a:lstStyle>
          <a:p>
            <a:fld id="{86CB4B4D-7CA3-9044-876B-883B54F8677D}" type="slidenum">
              <a:t>‹#›</a:t>
            </a:fld>
            <a:endParaRPr/>
          </a:p>
        </p:txBody>
      </p:sp>
    </p:spTree>
    <p:extLst>
      <p:ext uri="{BB962C8B-B14F-4D97-AF65-F5344CB8AC3E}">
        <p14:creationId xmlns:p14="http://schemas.microsoft.com/office/powerpoint/2010/main" val="2327632948"/>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x">
  <p:cSld name="1_1 Graph">
    <p:spTree>
      <p:nvGrpSpPr>
        <p:cNvPr id="1" name=""/>
        <p:cNvGrpSpPr/>
        <p:nvPr/>
      </p:nvGrpSpPr>
      <p:grpSpPr>
        <a:xfrm>
          <a:off x="0" y="0"/>
          <a:ext cx="0" cy="0"/>
          <a:chOff x="0" y="0"/>
          <a:chExt cx="0" cy="0"/>
        </a:xfrm>
      </p:grpSpPr>
      <p:sp>
        <p:nvSpPr>
          <p:cNvPr id="726" name="Shape 726"/>
          <p:cNvSpPr/>
          <p:nvPr/>
        </p:nvSpPr>
        <p:spPr>
          <a:xfrm>
            <a:off x="11931650" y="9984585"/>
            <a:ext cx="5549901" cy="161583"/>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spAutoFit/>
          </a:bodyPr>
          <a:lstStyle>
            <a:lvl1pPr algn="r">
              <a:defRPr sz="700"/>
            </a:lvl1pPr>
          </a:lstStyle>
          <a:p>
            <a:r>
              <a:rPr sz="1050"/>
              <a:t>Copyright © Deloitte Development LLC. All rights reserved.</a:t>
            </a:r>
          </a:p>
        </p:txBody>
      </p:sp>
      <p:sp>
        <p:nvSpPr>
          <p:cNvPr id="727" name="Shape 727"/>
          <p:cNvSpPr>
            <a:spLocks noGrp="1"/>
          </p:cNvSpPr>
          <p:nvPr>
            <p:ph type="body" sz="quarter" idx="1"/>
          </p:nvPr>
        </p:nvSpPr>
        <p:spPr>
          <a:xfrm>
            <a:off x="822956" y="2809874"/>
            <a:ext cx="16660368" cy="2246774"/>
          </a:xfrm>
          <a:prstGeom prst="rect">
            <a:avLst/>
          </a:prstGeom>
        </p:spPr>
        <p:txBody>
          <a:bodyPr/>
          <a:lstStyle>
            <a:lvl1pPr marL="0" indent="0">
              <a:lnSpc>
                <a:spcPct val="100000"/>
              </a:lnSpc>
              <a:spcBef>
                <a:spcPts val="3300"/>
              </a:spcBef>
              <a:defRPr sz="2700"/>
            </a:lvl1pPr>
            <a:lvl2pPr marL="261938" indent="-261938">
              <a:lnSpc>
                <a:spcPct val="100000"/>
              </a:lnSpc>
              <a:spcBef>
                <a:spcPts val="3300"/>
              </a:spcBef>
              <a:buChar char="•"/>
              <a:defRPr sz="2700"/>
            </a:lvl2pPr>
            <a:lvl3pPr marL="544113" indent="-289319">
              <a:lnSpc>
                <a:spcPct val="100000"/>
              </a:lnSpc>
              <a:spcBef>
                <a:spcPts val="3300"/>
              </a:spcBef>
              <a:defRPr sz="2700"/>
            </a:lvl3pPr>
            <a:lvl4pPr marL="806649" indent="-294680">
              <a:lnSpc>
                <a:spcPct val="100000"/>
              </a:lnSpc>
              <a:spcBef>
                <a:spcPts val="3300"/>
              </a:spcBef>
              <a:defRPr sz="2700"/>
            </a:lvl4pPr>
            <a:lvl5pPr marL="1065906" indent="-291999">
              <a:lnSpc>
                <a:spcPct val="100000"/>
              </a:lnSpc>
              <a:spcBef>
                <a:spcPts val="3300"/>
              </a:spcBef>
              <a:defRPr sz="2700"/>
            </a:lvl5pPr>
          </a:lstStyle>
          <a:p>
            <a:r>
              <a:t>1 рівень тексту</a:t>
            </a:r>
          </a:p>
          <a:p>
            <a:pPr lvl="1"/>
            <a:r>
              <a:t>2 рівень тексту</a:t>
            </a:r>
          </a:p>
          <a:p>
            <a:pPr lvl="2"/>
            <a:r>
              <a:t>3 рівень тексту</a:t>
            </a:r>
          </a:p>
          <a:p>
            <a:pPr lvl="3"/>
            <a:r>
              <a:t>4 рівень тексту</a:t>
            </a:r>
          </a:p>
          <a:p>
            <a:pPr lvl="4"/>
            <a:r>
              <a:t>5 рівень тексту</a:t>
            </a:r>
          </a:p>
        </p:txBody>
      </p:sp>
      <p:sp>
        <p:nvSpPr>
          <p:cNvPr id="728" name="Shape 728"/>
          <p:cNvSpPr>
            <a:spLocks noGrp="1"/>
          </p:cNvSpPr>
          <p:nvPr>
            <p:ph type="body" sz="quarter" idx="13"/>
          </p:nvPr>
        </p:nvSpPr>
        <p:spPr>
          <a:xfrm>
            <a:off x="828676" y="2095499"/>
            <a:ext cx="16660373" cy="415505"/>
          </a:xfrm>
          <a:prstGeom prst="rect">
            <a:avLst/>
          </a:prstGeom>
        </p:spPr>
        <p:txBody>
          <a:bodyPr/>
          <a:lstStyle>
            <a:lvl1pPr marL="0" indent="0">
              <a:lnSpc>
                <a:spcPct val="100000"/>
              </a:lnSpc>
              <a:spcBef>
                <a:spcPts val="3300"/>
              </a:spcBef>
              <a:defRPr sz="1800"/>
            </a:lvl1pPr>
          </a:lstStyle>
          <a:p>
            <a:pPr marL="0" indent="0">
              <a:lnSpc>
                <a:spcPct val="100000"/>
              </a:lnSpc>
              <a:spcBef>
                <a:spcPts val="2200"/>
              </a:spcBef>
              <a:defRPr sz="1800"/>
            </a:pPr>
            <a:endParaRPr/>
          </a:p>
        </p:txBody>
      </p:sp>
      <p:sp>
        <p:nvSpPr>
          <p:cNvPr id="729" name="Shape 729"/>
          <p:cNvSpPr>
            <a:spLocks noGrp="1"/>
          </p:cNvSpPr>
          <p:nvPr>
            <p:ph type="body" sz="quarter" idx="14"/>
          </p:nvPr>
        </p:nvSpPr>
        <p:spPr>
          <a:xfrm>
            <a:off x="822954" y="9230866"/>
            <a:ext cx="7991865" cy="192029"/>
          </a:xfrm>
          <a:prstGeom prst="rect">
            <a:avLst/>
          </a:prstGeom>
        </p:spPr>
        <p:txBody>
          <a:bodyPr anchor="b"/>
          <a:lstStyle>
            <a:lvl1pPr marL="0" indent="0" defTabSz="713231">
              <a:lnSpc>
                <a:spcPct val="100000"/>
              </a:lnSpc>
              <a:spcBef>
                <a:spcPts val="1650"/>
              </a:spcBef>
              <a:defRPr sz="935"/>
            </a:lvl1pPr>
          </a:lstStyle>
          <a:p>
            <a:pPr marL="0" indent="0" defTabSz="475487">
              <a:lnSpc>
                <a:spcPct val="100000"/>
              </a:lnSpc>
              <a:spcBef>
                <a:spcPts val="1100"/>
              </a:spcBef>
              <a:defRPr sz="935"/>
            </a:pPr>
            <a:endParaRPr/>
          </a:p>
        </p:txBody>
      </p:sp>
      <p:sp>
        <p:nvSpPr>
          <p:cNvPr id="730" name="Shape 730"/>
          <p:cNvSpPr>
            <a:spLocks noGrp="1"/>
          </p:cNvSpPr>
          <p:nvPr>
            <p:ph type="body" sz="quarter" idx="15"/>
          </p:nvPr>
        </p:nvSpPr>
        <p:spPr>
          <a:xfrm>
            <a:off x="828676" y="1169194"/>
            <a:ext cx="16660373" cy="461672"/>
          </a:xfrm>
          <a:prstGeom prst="rect">
            <a:avLst/>
          </a:prstGeom>
        </p:spPr>
        <p:txBody>
          <a:bodyPr/>
          <a:lstStyle>
            <a:lvl1pPr marL="0" indent="0">
              <a:lnSpc>
                <a:spcPct val="100000"/>
              </a:lnSpc>
              <a:spcBef>
                <a:spcPts val="3300"/>
              </a:spcBef>
              <a:defRPr sz="1800"/>
            </a:lvl1pPr>
          </a:lstStyle>
          <a:p>
            <a:pPr marL="0" indent="0">
              <a:lnSpc>
                <a:spcPct val="100000"/>
              </a:lnSpc>
              <a:spcBef>
                <a:spcPts val="2200"/>
              </a:spcBef>
              <a:defRPr sz="1800"/>
            </a:pPr>
            <a:endParaRPr/>
          </a:p>
        </p:txBody>
      </p:sp>
      <p:sp>
        <p:nvSpPr>
          <p:cNvPr id="731" name="Shape 731"/>
          <p:cNvSpPr>
            <a:spLocks noGrp="1"/>
          </p:cNvSpPr>
          <p:nvPr>
            <p:ph type="title"/>
          </p:nvPr>
        </p:nvSpPr>
        <p:spPr>
          <a:xfrm>
            <a:off x="828676" y="675419"/>
            <a:ext cx="16660368" cy="493781"/>
          </a:xfrm>
          <a:prstGeom prst="rect">
            <a:avLst/>
          </a:prstGeom>
        </p:spPr>
        <p:txBody>
          <a:bodyPr>
            <a:normAutofit/>
          </a:bodyPr>
          <a:lstStyle>
            <a:lvl1pPr>
              <a:lnSpc>
                <a:spcPct val="90000"/>
              </a:lnSpc>
              <a:defRPr sz="3600"/>
            </a:lvl1pPr>
          </a:lstStyle>
          <a:p>
            <a:r>
              <a:t>Текст назви</a:t>
            </a:r>
          </a:p>
        </p:txBody>
      </p:sp>
      <p:sp>
        <p:nvSpPr>
          <p:cNvPr id="732" name="Shape 732"/>
          <p:cNvSpPr>
            <a:spLocks noGrp="1"/>
          </p:cNvSpPr>
          <p:nvPr>
            <p:ph type="sldNum" sz="quarter" idx="2"/>
          </p:nvPr>
        </p:nvSpPr>
        <p:spPr>
          <a:xfrm>
            <a:off x="828677" y="9960775"/>
            <a:ext cx="301365" cy="207749"/>
          </a:xfrm>
          <a:prstGeom prst="rect">
            <a:avLst/>
          </a:prstGeom>
          <a:effectLst/>
        </p:spPr>
        <p:txBody>
          <a:bodyPr/>
          <a:lstStyle>
            <a:lvl1pPr algn="l">
              <a:defRPr sz="1350">
                <a:latin typeface="+mn-lt"/>
                <a:ea typeface="+mn-ea"/>
                <a:cs typeface="+mn-cs"/>
                <a:sym typeface="Helvetica"/>
              </a:defRPr>
            </a:lvl1pPr>
          </a:lstStyle>
          <a:p>
            <a:fld id="{86CB4B4D-7CA3-9044-876B-883B54F8677D}" type="slidenum">
              <a:t>‹#›</a:t>
            </a:fld>
            <a:endParaRPr/>
          </a:p>
        </p:txBody>
      </p:sp>
    </p:spTree>
    <p:extLst>
      <p:ext uri="{BB962C8B-B14F-4D97-AF65-F5344CB8AC3E}">
        <p14:creationId xmlns:p14="http://schemas.microsoft.com/office/powerpoint/2010/main" val="890244432"/>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x">
  <p:cSld name="1_2 Graph">
    <p:spTree>
      <p:nvGrpSpPr>
        <p:cNvPr id="1" name=""/>
        <p:cNvGrpSpPr/>
        <p:nvPr/>
      </p:nvGrpSpPr>
      <p:grpSpPr>
        <a:xfrm>
          <a:off x="0" y="0"/>
          <a:ext cx="0" cy="0"/>
          <a:chOff x="0" y="0"/>
          <a:chExt cx="0" cy="0"/>
        </a:xfrm>
      </p:grpSpPr>
      <p:sp>
        <p:nvSpPr>
          <p:cNvPr id="739" name="Shape 739"/>
          <p:cNvSpPr>
            <a:spLocks noGrp="1"/>
          </p:cNvSpPr>
          <p:nvPr>
            <p:ph type="body" sz="quarter" idx="1"/>
          </p:nvPr>
        </p:nvSpPr>
        <p:spPr>
          <a:xfrm>
            <a:off x="822958" y="2809873"/>
            <a:ext cx="7998317" cy="2246774"/>
          </a:xfrm>
          <a:prstGeom prst="rect">
            <a:avLst/>
          </a:prstGeom>
        </p:spPr>
        <p:txBody>
          <a:bodyPr/>
          <a:lstStyle>
            <a:lvl1pPr marL="0" indent="0">
              <a:lnSpc>
                <a:spcPct val="100000"/>
              </a:lnSpc>
              <a:spcBef>
                <a:spcPts val="3300"/>
              </a:spcBef>
              <a:defRPr sz="2700"/>
            </a:lvl1pPr>
            <a:lvl2pPr marL="261938" indent="-261938">
              <a:lnSpc>
                <a:spcPct val="100000"/>
              </a:lnSpc>
              <a:spcBef>
                <a:spcPts val="3300"/>
              </a:spcBef>
              <a:buChar char="•"/>
              <a:defRPr sz="2700"/>
            </a:lvl2pPr>
            <a:lvl3pPr marL="544113" indent="-289319">
              <a:lnSpc>
                <a:spcPct val="100000"/>
              </a:lnSpc>
              <a:spcBef>
                <a:spcPts val="3300"/>
              </a:spcBef>
              <a:defRPr sz="2700"/>
            </a:lvl3pPr>
            <a:lvl4pPr marL="806649" indent="-294680">
              <a:lnSpc>
                <a:spcPct val="100000"/>
              </a:lnSpc>
              <a:spcBef>
                <a:spcPts val="3300"/>
              </a:spcBef>
              <a:defRPr sz="2700"/>
            </a:lvl4pPr>
            <a:lvl5pPr marL="1065906" indent="-291999">
              <a:lnSpc>
                <a:spcPct val="100000"/>
              </a:lnSpc>
              <a:spcBef>
                <a:spcPts val="3300"/>
              </a:spcBef>
              <a:defRPr sz="2700"/>
            </a:lvl5pPr>
          </a:lstStyle>
          <a:p>
            <a:r>
              <a:t>1 рівень тексту</a:t>
            </a:r>
          </a:p>
          <a:p>
            <a:pPr lvl="1"/>
            <a:r>
              <a:t>2 рівень тексту</a:t>
            </a:r>
          </a:p>
          <a:p>
            <a:pPr lvl="2"/>
            <a:r>
              <a:t>3 рівень тексту</a:t>
            </a:r>
          </a:p>
          <a:p>
            <a:pPr lvl="3"/>
            <a:r>
              <a:t>4 рівень тексту</a:t>
            </a:r>
          </a:p>
          <a:p>
            <a:pPr lvl="4"/>
            <a:r>
              <a:t>5 рівень тексту</a:t>
            </a:r>
          </a:p>
        </p:txBody>
      </p:sp>
      <p:sp>
        <p:nvSpPr>
          <p:cNvPr id="740" name="Shape 740"/>
          <p:cNvSpPr>
            <a:spLocks noGrp="1"/>
          </p:cNvSpPr>
          <p:nvPr>
            <p:ph type="body" sz="quarter" idx="13"/>
          </p:nvPr>
        </p:nvSpPr>
        <p:spPr>
          <a:xfrm>
            <a:off x="828672" y="2095499"/>
            <a:ext cx="7991865" cy="415505"/>
          </a:xfrm>
          <a:prstGeom prst="rect">
            <a:avLst/>
          </a:prstGeom>
        </p:spPr>
        <p:txBody>
          <a:bodyPr/>
          <a:lstStyle>
            <a:lvl1pPr marL="0" indent="0">
              <a:lnSpc>
                <a:spcPct val="100000"/>
              </a:lnSpc>
              <a:spcBef>
                <a:spcPts val="3300"/>
              </a:spcBef>
              <a:defRPr sz="1800"/>
            </a:lvl1pPr>
          </a:lstStyle>
          <a:p>
            <a:pPr marL="0" indent="0">
              <a:lnSpc>
                <a:spcPct val="100000"/>
              </a:lnSpc>
              <a:spcBef>
                <a:spcPts val="2200"/>
              </a:spcBef>
              <a:defRPr sz="1800"/>
            </a:pPr>
            <a:endParaRPr/>
          </a:p>
        </p:txBody>
      </p:sp>
      <p:sp>
        <p:nvSpPr>
          <p:cNvPr id="741" name="Shape 741"/>
          <p:cNvSpPr>
            <a:spLocks noGrp="1"/>
          </p:cNvSpPr>
          <p:nvPr>
            <p:ph type="body" sz="quarter" idx="14"/>
          </p:nvPr>
        </p:nvSpPr>
        <p:spPr>
          <a:xfrm>
            <a:off x="822954" y="9230866"/>
            <a:ext cx="7991865" cy="192029"/>
          </a:xfrm>
          <a:prstGeom prst="rect">
            <a:avLst/>
          </a:prstGeom>
        </p:spPr>
        <p:txBody>
          <a:bodyPr anchor="b"/>
          <a:lstStyle>
            <a:lvl1pPr marL="0" indent="0" defTabSz="713231">
              <a:lnSpc>
                <a:spcPct val="100000"/>
              </a:lnSpc>
              <a:spcBef>
                <a:spcPts val="1650"/>
              </a:spcBef>
              <a:defRPr sz="935"/>
            </a:lvl1pPr>
          </a:lstStyle>
          <a:p>
            <a:pPr marL="0" indent="0" defTabSz="475487">
              <a:lnSpc>
                <a:spcPct val="100000"/>
              </a:lnSpc>
              <a:spcBef>
                <a:spcPts val="1100"/>
              </a:spcBef>
              <a:defRPr sz="935"/>
            </a:pPr>
            <a:endParaRPr/>
          </a:p>
        </p:txBody>
      </p:sp>
      <p:sp>
        <p:nvSpPr>
          <p:cNvPr id="742" name="Shape 742"/>
          <p:cNvSpPr>
            <a:spLocks noGrp="1"/>
          </p:cNvSpPr>
          <p:nvPr>
            <p:ph type="body" sz="quarter" idx="15"/>
          </p:nvPr>
        </p:nvSpPr>
        <p:spPr>
          <a:xfrm>
            <a:off x="9475690" y="9230866"/>
            <a:ext cx="7991861" cy="192029"/>
          </a:xfrm>
          <a:prstGeom prst="rect">
            <a:avLst/>
          </a:prstGeom>
        </p:spPr>
        <p:txBody>
          <a:bodyPr anchor="b"/>
          <a:lstStyle>
            <a:lvl1pPr marL="0" indent="0" defTabSz="713231">
              <a:lnSpc>
                <a:spcPct val="100000"/>
              </a:lnSpc>
              <a:spcBef>
                <a:spcPts val="1650"/>
              </a:spcBef>
              <a:defRPr sz="935"/>
            </a:lvl1pPr>
          </a:lstStyle>
          <a:p>
            <a:pPr marL="0" indent="0" defTabSz="475487">
              <a:lnSpc>
                <a:spcPct val="100000"/>
              </a:lnSpc>
              <a:spcBef>
                <a:spcPts val="1100"/>
              </a:spcBef>
              <a:defRPr sz="935"/>
            </a:pPr>
            <a:endParaRPr/>
          </a:p>
        </p:txBody>
      </p:sp>
      <p:sp>
        <p:nvSpPr>
          <p:cNvPr id="743" name="Shape 743"/>
          <p:cNvSpPr>
            <a:spLocks noGrp="1"/>
          </p:cNvSpPr>
          <p:nvPr>
            <p:ph type="body" sz="quarter" idx="16"/>
          </p:nvPr>
        </p:nvSpPr>
        <p:spPr>
          <a:xfrm>
            <a:off x="828676" y="1169194"/>
            <a:ext cx="16660373" cy="461672"/>
          </a:xfrm>
          <a:prstGeom prst="rect">
            <a:avLst/>
          </a:prstGeom>
        </p:spPr>
        <p:txBody>
          <a:bodyPr/>
          <a:lstStyle>
            <a:lvl1pPr marL="0" indent="0">
              <a:lnSpc>
                <a:spcPct val="100000"/>
              </a:lnSpc>
              <a:spcBef>
                <a:spcPts val="3300"/>
              </a:spcBef>
              <a:defRPr sz="1800"/>
            </a:lvl1pPr>
          </a:lstStyle>
          <a:p>
            <a:pPr marL="0" indent="0">
              <a:lnSpc>
                <a:spcPct val="100000"/>
              </a:lnSpc>
              <a:spcBef>
                <a:spcPts val="2200"/>
              </a:spcBef>
              <a:defRPr sz="1800"/>
            </a:pPr>
            <a:endParaRPr/>
          </a:p>
        </p:txBody>
      </p:sp>
      <p:sp>
        <p:nvSpPr>
          <p:cNvPr id="744" name="Shape 744"/>
          <p:cNvSpPr>
            <a:spLocks noGrp="1"/>
          </p:cNvSpPr>
          <p:nvPr>
            <p:ph type="body" sz="quarter" idx="17"/>
          </p:nvPr>
        </p:nvSpPr>
        <p:spPr>
          <a:xfrm>
            <a:off x="9454519" y="2095499"/>
            <a:ext cx="7991861" cy="415505"/>
          </a:xfrm>
          <a:prstGeom prst="rect">
            <a:avLst/>
          </a:prstGeom>
        </p:spPr>
        <p:txBody>
          <a:bodyPr/>
          <a:lstStyle>
            <a:lvl1pPr marL="0" indent="0">
              <a:lnSpc>
                <a:spcPct val="100000"/>
              </a:lnSpc>
              <a:spcBef>
                <a:spcPts val="3300"/>
              </a:spcBef>
              <a:defRPr sz="1800"/>
            </a:lvl1pPr>
          </a:lstStyle>
          <a:p>
            <a:pPr marL="0" indent="0">
              <a:lnSpc>
                <a:spcPct val="100000"/>
              </a:lnSpc>
              <a:spcBef>
                <a:spcPts val="2200"/>
              </a:spcBef>
              <a:defRPr sz="1800"/>
            </a:pPr>
            <a:endParaRPr/>
          </a:p>
        </p:txBody>
      </p:sp>
      <p:sp>
        <p:nvSpPr>
          <p:cNvPr id="745" name="Shape 745"/>
          <p:cNvSpPr>
            <a:spLocks noGrp="1"/>
          </p:cNvSpPr>
          <p:nvPr>
            <p:ph type="title"/>
          </p:nvPr>
        </p:nvSpPr>
        <p:spPr>
          <a:xfrm>
            <a:off x="828676" y="669056"/>
            <a:ext cx="16660368" cy="500142"/>
          </a:xfrm>
          <a:prstGeom prst="rect">
            <a:avLst/>
          </a:prstGeom>
        </p:spPr>
        <p:txBody>
          <a:bodyPr>
            <a:normAutofit/>
          </a:bodyPr>
          <a:lstStyle>
            <a:lvl1pPr>
              <a:lnSpc>
                <a:spcPct val="90000"/>
              </a:lnSpc>
              <a:defRPr sz="3600"/>
            </a:lvl1pPr>
          </a:lstStyle>
          <a:p>
            <a:r>
              <a:t>Текст назви</a:t>
            </a:r>
          </a:p>
        </p:txBody>
      </p:sp>
      <p:sp>
        <p:nvSpPr>
          <p:cNvPr id="746" name="Shape 746"/>
          <p:cNvSpPr>
            <a:spLocks noGrp="1"/>
          </p:cNvSpPr>
          <p:nvPr>
            <p:ph type="sldNum" sz="quarter" idx="2"/>
          </p:nvPr>
        </p:nvSpPr>
        <p:spPr>
          <a:xfrm>
            <a:off x="12613320" y="9349863"/>
            <a:ext cx="493080" cy="369328"/>
          </a:xfrm>
          <a:prstGeom prst="rect">
            <a:avLst/>
          </a:prstGeom>
          <a:effectLst/>
        </p:spPr>
        <p:txBody>
          <a:bodyPr lIns="45718" tIns="45718" rIns="45718" bIns="45718" anchor="ctr"/>
          <a:lstStyle>
            <a:lvl1pPr algn="r">
              <a:defRPr sz="1800">
                <a:solidFill>
                  <a:srgbClr val="002776"/>
                </a:solidFill>
                <a:latin typeface="+mn-lt"/>
                <a:ea typeface="+mn-ea"/>
                <a:cs typeface="+mn-cs"/>
                <a:sym typeface="Helvetica"/>
              </a:defRPr>
            </a:lvl1pPr>
          </a:lstStyle>
          <a:p>
            <a:fld id="{86CB4B4D-7CA3-9044-876B-883B54F8677D}" type="slidenum">
              <a:t>‹#›</a:t>
            </a:fld>
            <a:endParaRPr/>
          </a:p>
        </p:txBody>
      </p:sp>
    </p:spTree>
    <p:extLst>
      <p:ext uri="{BB962C8B-B14F-4D97-AF65-F5344CB8AC3E}">
        <p14:creationId xmlns:p14="http://schemas.microsoft.com/office/powerpoint/2010/main" val="1047163911"/>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x">
  <p:cSld name="2_End slide">
    <p:spTree>
      <p:nvGrpSpPr>
        <p:cNvPr id="1" name=""/>
        <p:cNvGrpSpPr/>
        <p:nvPr/>
      </p:nvGrpSpPr>
      <p:grpSpPr>
        <a:xfrm>
          <a:off x="0" y="0"/>
          <a:ext cx="0" cy="0"/>
          <a:chOff x="0" y="0"/>
          <a:chExt cx="0" cy="0"/>
        </a:xfrm>
      </p:grpSpPr>
      <p:sp>
        <p:nvSpPr>
          <p:cNvPr id="753" name="Shape 753"/>
          <p:cNvSpPr>
            <a:spLocks noGrp="1"/>
          </p:cNvSpPr>
          <p:nvPr>
            <p:ph type="body" sz="quarter" idx="1"/>
          </p:nvPr>
        </p:nvSpPr>
        <p:spPr>
          <a:xfrm>
            <a:off x="804672" y="8188451"/>
            <a:ext cx="9875523" cy="1728221"/>
          </a:xfrm>
          <a:prstGeom prst="rect">
            <a:avLst/>
          </a:prstGeom>
        </p:spPr>
        <p:txBody>
          <a:bodyPr anchor="b"/>
          <a:lstStyle>
            <a:lvl1pPr marL="0" indent="0">
              <a:lnSpc>
                <a:spcPts val="1200"/>
              </a:lnSpc>
              <a:spcBef>
                <a:spcPts val="600"/>
              </a:spcBef>
              <a:defRPr sz="1050"/>
            </a:lvl1pPr>
            <a:lvl2pPr marL="101864" indent="-101864">
              <a:lnSpc>
                <a:spcPts val="1200"/>
              </a:lnSpc>
              <a:spcBef>
                <a:spcPts val="600"/>
              </a:spcBef>
              <a:buChar char="•"/>
              <a:defRPr sz="1050"/>
            </a:lvl2pPr>
            <a:lvl3pPr marL="367307" indent="-112511">
              <a:lnSpc>
                <a:spcPts val="1200"/>
              </a:lnSpc>
              <a:spcBef>
                <a:spcPts val="600"/>
              </a:spcBef>
              <a:defRPr sz="1050"/>
            </a:lvl3pPr>
            <a:lvl4pPr marL="626565" indent="-114597">
              <a:lnSpc>
                <a:spcPts val="1200"/>
              </a:lnSpc>
              <a:spcBef>
                <a:spcPts val="600"/>
              </a:spcBef>
              <a:defRPr sz="1050"/>
            </a:lvl4pPr>
            <a:lvl5pPr marL="887462" indent="-113556">
              <a:lnSpc>
                <a:spcPts val="1200"/>
              </a:lnSpc>
              <a:spcBef>
                <a:spcPts val="600"/>
              </a:spcBef>
              <a:defRPr sz="1050"/>
            </a:lvl5pPr>
          </a:lstStyle>
          <a:p>
            <a:r>
              <a:t>1 рівень тексту</a:t>
            </a:r>
          </a:p>
          <a:p>
            <a:pPr lvl="1"/>
            <a:r>
              <a:t>2 рівень тексту</a:t>
            </a:r>
          </a:p>
          <a:p>
            <a:pPr lvl="2"/>
            <a:r>
              <a:t>3 рівень тексту</a:t>
            </a:r>
          </a:p>
          <a:p>
            <a:pPr lvl="3"/>
            <a:r>
              <a:t>4 рівень тексту</a:t>
            </a:r>
          </a:p>
          <a:p>
            <a:pPr lvl="4"/>
            <a:r>
              <a:t>5 рівень тексту</a:t>
            </a:r>
          </a:p>
        </p:txBody>
      </p:sp>
      <p:pic>
        <p:nvPicPr>
          <p:cNvPr id="754" name="image3.jpg" descr="Description: http://gbiportal.net/wp-content/uploads/2011/01/horizontal-usaid-logo.jpg"/>
          <p:cNvPicPr>
            <a:picLocks noChangeAspect="1"/>
          </p:cNvPicPr>
          <p:nvPr/>
        </p:nvPicPr>
        <p:blipFill>
          <a:blip r:embed="rId2"/>
          <a:stretch>
            <a:fillRect/>
          </a:stretch>
        </p:blipFill>
        <p:spPr>
          <a:xfrm>
            <a:off x="1302932" y="1033786"/>
            <a:ext cx="4738259" cy="1102181"/>
          </a:xfrm>
          <a:prstGeom prst="rect">
            <a:avLst/>
          </a:prstGeom>
          <a:ln w="12700">
            <a:miter lim="400000"/>
          </a:ln>
        </p:spPr>
      </p:pic>
      <p:pic>
        <p:nvPicPr>
          <p:cNvPr id="755" name="image4.png"/>
          <p:cNvPicPr>
            <a:picLocks noChangeAspect="1"/>
          </p:cNvPicPr>
          <p:nvPr/>
        </p:nvPicPr>
        <p:blipFill>
          <a:blip r:embed="rId3"/>
          <a:stretch>
            <a:fillRect/>
          </a:stretch>
        </p:blipFill>
        <p:spPr>
          <a:xfrm>
            <a:off x="7709037" y="685028"/>
            <a:ext cx="2889744" cy="2153171"/>
          </a:xfrm>
          <a:prstGeom prst="rect">
            <a:avLst/>
          </a:prstGeom>
          <a:ln w="12700">
            <a:miter lim="400000"/>
          </a:ln>
        </p:spPr>
      </p:pic>
      <p:pic>
        <p:nvPicPr>
          <p:cNvPr id="756" name="image5.png"/>
          <p:cNvPicPr>
            <a:picLocks noChangeAspect="1"/>
          </p:cNvPicPr>
          <p:nvPr/>
        </p:nvPicPr>
        <p:blipFill>
          <a:blip r:embed="rId4"/>
          <a:stretch>
            <a:fillRect/>
          </a:stretch>
        </p:blipFill>
        <p:spPr>
          <a:xfrm>
            <a:off x="11866650" y="956142"/>
            <a:ext cx="4975857" cy="1251312"/>
          </a:xfrm>
          <a:prstGeom prst="rect">
            <a:avLst/>
          </a:prstGeom>
          <a:ln w="12700">
            <a:miter lim="400000"/>
          </a:ln>
        </p:spPr>
      </p:pic>
      <p:sp>
        <p:nvSpPr>
          <p:cNvPr id="757" name="Shape 757"/>
          <p:cNvSpPr>
            <a:spLocks noGrp="1"/>
          </p:cNvSpPr>
          <p:nvPr>
            <p:ph type="sldNum" sz="quarter" idx="2"/>
          </p:nvPr>
        </p:nvSpPr>
        <p:spPr>
          <a:xfrm>
            <a:off x="12613320" y="9349863"/>
            <a:ext cx="493080" cy="369328"/>
          </a:xfrm>
          <a:prstGeom prst="rect">
            <a:avLst/>
          </a:prstGeom>
          <a:effectLst/>
        </p:spPr>
        <p:txBody>
          <a:bodyPr lIns="45718" tIns="45718" rIns="45718" bIns="45718" anchor="ctr"/>
          <a:lstStyle>
            <a:lvl1pPr algn="r">
              <a:defRPr sz="1800">
                <a:solidFill>
                  <a:srgbClr val="002776"/>
                </a:solidFill>
                <a:latin typeface="+mn-lt"/>
                <a:ea typeface="+mn-ea"/>
                <a:cs typeface="+mn-cs"/>
                <a:sym typeface="Helvetica"/>
              </a:defRPr>
            </a:lvl1pPr>
          </a:lstStyle>
          <a:p>
            <a:fld id="{86CB4B4D-7CA3-9044-876B-883B54F8677D}" type="slidenum">
              <a:t>‹#›</a:t>
            </a:fld>
            <a:endParaRPr/>
          </a:p>
        </p:txBody>
      </p:sp>
    </p:spTree>
    <p:extLst>
      <p:ext uri="{BB962C8B-B14F-4D97-AF65-F5344CB8AC3E}">
        <p14:creationId xmlns:p14="http://schemas.microsoft.com/office/powerpoint/2010/main" val="1642612482"/>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17"/>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7"/>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17"/>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1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x">
  <p:cSld name="3_End slide">
    <p:spTree>
      <p:nvGrpSpPr>
        <p:cNvPr id="1" name=""/>
        <p:cNvGrpSpPr/>
        <p:nvPr/>
      </p:nvGrpSpPr>
      <p:grpSpPr>
        <a:xfrm>
          <a:off x="0" y="0"/>
          <a:ext cx="0" cy="0"/>
          <a:chOff x="0" y="0"/>
          <a:chExt cx="0" cy="0"/>
        </a:xfrm>
      </p:grpSpPr>
      <p:sp>
        <p:nvSpPr>
          <p:cNvPr id="764" name="Shape 764"/>
          <p:cNvSpPr>
            <a:spLocks noGrp="1"/>
          </p:cNvSpPr>
          <p:nvPr>
            <p:ph type="body" sz="quarter" idx="1"/>
          </p:nvPr>
        </p:nvSpPr>
        <p:spPr>
          <a:xfrm>
            <a:off x="804672" y="8188451"/>
            <a:ext cx="9875523" cy="1728221"/>
          </a:xfrm>
          <a:prstGeom prst="rect">
            <a:avLst/>
          </a:prstGeom>
        </p:spPr>
        <p:txBody>
          <a:bodyPr anchor="b"/>
          <a:lstStyle>
            <a:lvl1pPr marL="0" indent="0">
              <a:lnSpc>
                <a:spcPts val="1200"/>
              </a:lnSpc>
              <a:spcBef>
                <a:spcPts val="600"/>
              </a:spcBef>
              <a:defRPr sz="1050"/>
            </a:lvl1pPr>
            <a:lvl2pPr marL="101864" indent="-101864">
              <a:lnSpc>
                <a:spcPts val="1200"/>
              </a:lnSpc>
              <a:spcBef>
                <a:spcPts val="600"/>
              </a:spcBef>
              <a:buChar char="•"/>
              <a:defRPr sz="1050"/>
            </a:lvl2pPr>
            <a:lvl3pPr marL="367307" indent="-112511">
              <a:lnSpc>
                <a:spcPts val="1200"/>
              </a:lnSpc>
              <a:spcBef>
                <a:spcPts val="600"/>
              </a:spcBef>
              <a:defRPr sz="1050"/>
            </a:lvl3pPr>
            <a:lvl4pPr marL="626565" indent="-114597">
              <a:lnSpc>
                <a:spcPts val="1200"/>
              </a:lnSpc>
              <a:spcBef>
                <a:spcPts val="600"/>
              </a:spcBef>
              <a:defRPr sz="1050"/>
            </a:lvl4pPr>
            <a:lvl5pPr marL="887462" indent="-113556">
              <a:lnSpc>
                <a:spcPts val="1200"/>
              </a:lnSpc>
              <a:spcBef>
                <a:spcPts val="600"/>
              </a:spcBef>
              <a:defRPr sz="1050"/>
            </a:lvl5pPr>
          </a:lstStyle>
          <a:p>
            <a:r>
              <a:t>1 рівень тексту</a:t>
            </a:r>
          </a:p>
          <a:p>
            <a:pPr lvl="1"/>
            <a:r>
              <a:t>2 рівень тексту</a:t>
            </a:r>
          </a:p>
          <a:p>
            <a:pPr lvl="2"/>
            <a:r>
              <a:t>3 рівень тексту</a:t>
            </a:r>
          </a:p>
          <a:p>
            <a:pPr lvl="3"/>
            <a:r>
              <a:t>4 рівень тексту</a:t>
            </a:r>
          </a:p>
          <a:p>
            <a:pPr lvl="4"/>
            <a:r>
              <a:t>5 рівень тексту</a:t>
            </a:r>
          </a:p>
        </p:txBody>
      </p:sp>
      <p:pic>
        <p:nvPicPr>
          <p:cNvPr id="765" name="image6.png"/>
          <p:cNvPicPr>
            <a:picLocks noChangeAspect="1"/>
          </p:cNvPicPr>
          <p:nvPr/>
        </p:nvPicPr>
        <p:blipFill>
          <a:blip r:embed="rId2"/>
          <a:stretch>
            <a:fillRect/>
          </a:stretch>
        </p:blipFill>
        <p:spPr>
          <a:xfrm>
            <a:off x="1238679" y="1013636"/>
            <a:ext cx="4838442" cy="1159214"/>
          </a:xfrm>
          <a:prstGeom prst="rect">
            <a:avLst/>
          </a:prstGeom>
          <a:ln w="12700">
            <a:miter lim="400000"/>
          </a:ln>
        </p:spPr>
      </p:pic>
      <p:pic>
        <p:nvPicPr>
          <p:cNvPr id="766" name="image4.png"/>
          <p:cNvPicPr>
            <a:picLocks noChangeAspect="1"/>
          </p:cNvPicPr>
          <p:nvPr/>
        </p:nvPicPr>
        <p:blipFill>
          <a:blip r:embed="rId3"/>
          <a:stretch>
            <a:fillRect/>
          </a:stretch>
        </p:blipFill>
        <p:spPr>
          <a:xfrm>
            <a:off x="7709037" y="685028"/>
            <a:ext cx="2889744" cy="2153171"/>
          </a:xfrm>
          <a:prstGeom prst="rect">
            <a:avLst/>
          </a:prstGeom>
          <a:ln w="12700">
            <a:miter lim="400000"/>
          </a:ln>
        </p:spPr>
      </p:pic>
      <p:pic>
        <p:nvPicPr>
          <p:cNvPr id="767" name="image5.png"/>
          <p:cNvPicPr>
            <a:picLocks noChangeAspect="1"/>
          </p:cNvPicPr>
          <p:nvPr/>
        </p:nvPicPr>
        <p:blipFill>
          <a:blip r:embed="rId4"/>
          <a:stretch>
            <a:fillRect/>
          </a:stretch>
        </p:blipFill>
        <p:spPr>
          <a:xfrm>
            <a:off x="11866650" y="956142"/>
            <a:ext cx="4975857" cy="1251312"/>
          </a:xfrm>
          <a:prstGeom prst="rect">
            <a:avLst/>
          </a:prstGeom>
          <a:ln w="12700">
            <a:miter lim="400000"/>
          </a:ln>
        </p:spPr>
      </p:pic>
      <p:sp>
        <p:nvSpPr>
          <p:cNvPr id="768" name="Shape 768"/>
          <p:cNvSpPr>
            <a:spLocks noGrp="1"/>
          </p:cNvSpPr>
          <p:nvPr>
            <p:ph type="sldNum" sz="quarter" idx="2"/>
          </p:nvPr>
        </p:nvSpPr>
        <p:spPr>
          <a:xfrm>
            <a:off x="12613320" y="9349863"/>
            <a:ext cx="493080" cy="369328"/>
          </a:xfrm>
          <a:prstGeom prst="rect">
            <a:avLst/>
          </a:prstGeom>
          <a:effectLst/>
        </p:spPr>
        <p:txBody>
          <a:bodyPr lIns="45718" tIns="45718" rIns="45718" bIns="45718" anchor="ctr"/>
          <a:lstStyle>
            <a:lvl1pPr algn="r">
              <a:defRPr sz="1800">
                <a:solidFill>
                  <a:srgbClr val="002776"/>
                </a:solidFill>
                <a:latin typeface="+mn-lt"/>
                <a:ea typeface="+mn-ea"/>
                <a:cs typeface="+mn-cs"/>
                <a:sym typeface="Helvetica"/>
              </a:defRPr>
            </a:lvl1pPr>
          </a:lstStyle>
          <a:p>
            <a:fld id="{86CB4B4D-7CA3-9044-876B-883B54F8677D}" type="slidenum">
              <a:t>‹#›</a:t>
            </a:fld>
            <a:endParaRPr/>
          </a:p>
        </p:txBody>
      </p:sp>
    </p:spTree>
    <p:extLst>
      <p:ext uri="{BB962C8B-B14F-4D97-AF65-F5344CB8AC3E}">
        <p14:creationId xmlns:p14="http://schemas.microsoft.com/office/powerpoint/2010/main" val="1893471431"/>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x">
  <p:cSld name="Фінальний слайд">
    <p:bg>
      <p:bgPr>
        <a:gradFill flip="none" rotWithShape="1">
          <a:gsLst>
            <a:gs pos="0">
              <a:srgbClr val="00A1DB"/>
            </a:gs>
            <a:gs pos="100000">
              <a:srgbClr val="004188"/>
            </a:gs>
          </a:gsLst>
          <a:lin ang="5400000" scaled="0"/>
        </a:gradFill>
        <a:effectLst/>
      </p:bgPr>
    </p:bg>
    <p:spTree>
      <p:nvGrpSpPr>
        <p:cNvPr id="1" name=""/>
        <p:cNvGrpSpPr/>
        <p:nvPr/>
      </p:nvGrpSpPr>
      <p:grpSpPr>
        <a:xfrm>
          <a:off x="0" y="0"/>
          <a:ext cx="0" cy="0"/>
          <a:chOff x="0" y="0"/>
          <a:chExt cx="0" cy="0"/>
        </a:xfrm>
      </p:grpSpPr>
      <p:sp>
        <p:nvSpPr>
          <p:cNvPr id="775" name="Shape 775"/>
          <p:cNvSpPr>
            <a:spLocks noGrp="1"/>
          </p:cNvSpPr>
          <p:nvPr>
            <p:ph type="title"/>
          </p:nvPr>
        </p:nvSpPr>
        <p:spPr>
          <a:xfrm>
            <a:off x="3333600" y="4840943"/>
            <a:ext cx="12668400" cy="955463"/>
          </a:xfrm>
          <a:prstGeom prst="rect">
            <a:avLst/>
          </a:prstGeom>
        </p:spPr>
        <p:txBody>
          <a:bodyPr anchor="t">
            <a:normAutofit/>
          </a:bodyPr>
          <a:lstStyle>
            <a:lvl1pPr>
              <a:lnSpc>
                <a:spcPct val="90000"/>
              </a:lnSpc>
              <a:defRPr sz="3600">
                <a:solidFill>
                  <a:schemeClr val="accent3">
                    <a:lumOff val="44000"/>
                  </a:schemeClr>
                </a:solidFill>
                <a:latin typeface="Myriad Pro"/>
                <a:ea typeface="Myriad Pro"/>
                <a:cs typeface="Myriad Pro"/>
                <a:sym typeface="Myriad Pro"/>
              </a:defRPr>
            </a:lvl1pPr>
          </a:lstStyle>
          <a:p>
            <a:r>
              <a:t>Текст назви</a:t>
            </a:r>
          </a:p>
        </p:txBody>
      </p:sp>
      <p:sp>
        <p:nvSpPr>
          <p:cNvPr id="776" name="Shape 776"/>
          <p:cNvSpPr/>
          <p:nvPr/>
        </p:nvSpPr>
        <p:spPr>
          <a:xfrm>
            <a:off x="3333600" y="6763477"/>
            <a:ext cx="2350026" cy="461665"/>
          </a:xfrm>
          <a:prstGeom prst="rect">
            <a:avLst/>
          </a:prstGeom>
          <a:ln w="12700">
            <a:miter lim="400000"/>
          </a:ln>
          <a:extLst>
            <a:ext uri="{C572A759-6A51-4108-AA02-DFA0A04FC94B}">
              <ma14:wrappingTextBoxFlag xmlns="" xmlns:ma14="http://schemas.microsoft.com/office/mac/drawingml/2011/main" val="1"/>
            </a:ext>
          </a:extLst>
        </p:spPr>
        <p:txBody>
          <a:bodyPr lIns="68579" rIns="68579">
            <a:spAutoFit/>
          </a:bodyPr>
          <a:lstStyle>
            <a:lvl1pPr algn="ctr">
              <a:spcBef>
                <a:spcPts val="200"/>
              </a:spcBef>
              <a:defRPr sz="1600" b="1">
                <a:solidFill>
                  <a:srgbClr val="7DA0C3"/>
                </a:solidFill>
                <a:latin typeface="Myriad Pro"/>
                <a:ea typeface="Myriad Pro"/>
                <a:cs typeface="Myriad Pro"/>
                <a:sym typeface="Myriad Pro"/>
              </a:defRPr>
            </a:lvl1pPr>
          </a:lstStyle>
          <a:p>
            <a:r>
              <a:rPr sz="2400"/>
              <a:t>phc.org.ua</a:t>
            </a:r>
          </a:p>
        </p:txBody>
      </p:sp>
      <p:sp>
        <p:nvSpPr>
          <p:cNvPr id="777" name="Shape 777"/>
          <p:cNvSpPr/>
          <p:nvPr/>
        </p:nvSpPr>
        <p:spPr>
          <a:xfrm>
            <a:off x="3333601" y="6350401"/>
            <a:ext cx="1756802" cy="2"/>
          </a:xfrm>
          <a:prstGeom prst="line">
            <a:avLst/>
          </a:prstGeom>
          <a:ln w="25400">
            <a:solidFill>
              <a:srgbClr val="F29100"/>
            </a:solidFill>
          </a:ln>
        </p:spPr>
        <p:txBody>
          <a:bodyPr lIns="109728" tIns="109728" rIns="109728" bIns="109728"/>
          <a:lstStyle/>
          <a:p>
            <a:endParaRPr sz="2100"/>
          </a:p>
        </p:txBody>
      </p:sp>
      <p:sp>
        <p:nvSpPr>
          <p:cNvPr id="778" name="Shape 778"/>
          <p:cNvSpPr>
            <a:spLocks noGrp="1"/>
          </p:cNvSpPr>
          <p:nvPr>
            <p:ph type="sldNum" sz="quarter" idx="2"/>
          </p:nvPr>
        </p:nvSpPr>
        <p:spPr>
          <a:xfrm>
            <a:off x="12613318" y="9349862"/>
            <a:ext cx="493082" cy="369330"/>
          </a:xfrm>
          <a:prstGeom prst="rect">
            <a:avLst/>
          </a:prstGeom>
          <a:effectLst/>
        </p:spPr>
        <p:txBody>
          <a:bodyPr lIns="45719" tIns="45719" rIns="45719" bIns="45719" anchor="ctr"/>
          <a:lstStyle>
            <a:lvl1pPr algn="r">
              <a:defRPr sz="1800"/>
            </a:lvl1pPr>
          </a:lstStyle>
          <a:p>
            <a:fld id="{86CB4B4D-7CA3-9044-876B-883B54F8677D}" type="slidenum">
              <a:t>‹#›</a:t>
            </a:fld>
            <a:endParaRPr/>
          </a:p>
        </p:txBody>
      </p:sp>
    </p:spTree>
    <p:extLst>
      <p:ext uri="{BB962C8B-B14F-4D97-AF65-F5344CB8AC3E}">
        <p14:creationId xmlns:p14="http://schemas.microsoft.com/office/powerpoint/2010/main" val="2559483043"/>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x">
  <p:cSld name="Empty Slide">
    <p:spTree>
      <p:nvGrpSpPr>
        <p:cNvPr id="1" name=""/>
        <p:cNvGrpSpPr/>
        <p:nvPr/>
      </p:nvGrpSpPr>
      <p:grpSpPr>
        <a:xfrm>
          <a:off x="0" y="0"/>
          <a:ext cx="0" cy="0"/>
          <a:chOff x="0" y="0"/>
          <a:chExt cx="0" cy="0"/>
        </a:xfrm>
      </p:grpSpPr>
      <p:sp>
        <p:nvSpPr>
          <p:cNvPr id="824" name="Shape 824"/>
          <p:cNvSpPr>
            <a:spLocks noGrp="1"/>
          </p:cNvSpPr>
          <p:nvPr>
            <p:ph type="title"/>
          </p:nvPr>
        </p:nvSpPr>
        <p:spPr>
          <a:xfrm>
            <a:off x="3702695" y="375664"/>
            <a:ext cx="13670906" cy="1787090"/>
          </a:xfrm>
          <a:prstGeom prst="rect">
            <a:avLst/>
          </a:prstGeom>
        </p:spPr>
        <p:txBody>
          <a:bodyPr lIns="45718" tIns="45718" rIns="45718" bIns="45718" anchor="ctr">
            <a:normAutofit/>
          </a:bodyPr>
          <a:lstStyle>
            <a:lvl1pPr>
              <a:lnSpc>
                <a:spcPct val="90000"/>
              </a:lnSpc>
              <a:defRPr sz="6600" b="0">
                <a:solidFill>
                  <a:srgbClr val="004188"/>
                </a:solidFill>
                <a:latin typeface="Museo Sans Cyrl 900"/>
                <a:ea typeface="Museo Sans Cyrl 900"/>
                <a:cs typeface="Museo Sans Cyrl 900"/>
                <a:sym typeface="Museo Sans Cyrl 900"/>
              </a:defRPr>
            </a:lvl1pPr>
          </a:lstStyle>
          <a:p>
            <a:r>
              <a:t>Текст назви</a:t>
            </a:r>
          </a:p>
        </p:txBody>
      </p:sp>
      <p:sp>
        <p:nvSpPr>
          <p:cNvPr id="825" name="Shape 825"/>
          <p:cNvSpPr>
            <a:spLocks noGrp="1"/>
          </p:cNvSpPr>
          <p:nvPr>
            <p:ph type="body" sz="quarter" idx="1"/>
          </p:nvPr>
        </p:nvSpPr>
        <p:spPr>
          <a:xfrm>
            <a:off x="481055" y="2581845"/>
            <a:ext cx="17325893" cy="549645"/>
          </a:xfrm>
          <a:prstGeom prst="rect">
            <a:avLst/>
          </a:prstGeom>
        </p:spPr>
        <p:txBody>
          <a:bodyPr lIns="45718" tIns="45718" rIns="45718" bIns="45718"/>
          <a:lstStyle>
            <a:lvl1pPr marL="0" indent="0">
              <a:lnSpc>
                <a:spcPct val="90000"/>
              </a:lnSpc>
              <a:defRPr sz="3600">
                <a:solidFill>
                  <a:srgbClr val="004188"/>
                </a:solidFill>
                <a:latin typeface="Museo Sans Cyrl 900"/>
                <a:ea typeface="Museo Sans Cyrl 900"/>
                <a:cs typeface="Museo Sans Cyrl 900"/>
                <a:sym typeface="Museo Sans Cyrl 900"/>
              </a:defRPr>
            </a:lvl1pPr>
            <a:lvl2pPr marL="1028700" indent="-342900">
              <a:lnSpc>
                <a:spcPct val="90000"/>
              </a:lnSpc>
              <a:buChar char="•"/>
              <a:defRPr sz="3600">
                <a:solidFill>
                  <a:srgbClr val="004188"/>
                </a:solidFill>
                <a:latin typeface="Museo Sans Cyrl 900"/>
                <a:ea typeface="Museo Sans Cyrl 900"/>
                <a:cs typeface="Museo Sans Cyrl 900"/>
                <a:sym typeface="Museo Sans Cyrl 900"/>
              </a:defRPr>
            </a:lvl2pPr>
            <a:lvl3pPr marL="1783079" indent="-411479">
              <a:lnSpc>
                <a:spcPct val="90000"/>
              </a:lnSpc>
              <a:buChar char="•"/>
              <a:defRPr sz="3600">
                <a:solidFill>
                  <a:srgbClr val="004188"/>
                </a:solidFill>
                <a:latin typeface="Museo Sans Cyrl 900"/>
                <a:ea typeface="Museo Sans Cyrl 900"/>
                <a:cs typeface="Museo Sans Cyrl 900"/>
                <a:sym typeface="Museo Sans Cyrl 900"/>
              </a:defRPr>
            </a:lvl3pPr>
            <a:lvl4pPr marL="2514600" indent="-457200">
              <a:lnSpc>
                <a:spcPct val="90000"/>
              </a:lnSpc>
              <a:defRPr sz="3600">
                <a:solidFill>
                  <a:srgbClr val="004188"/>
                </a:solidFill>
                <a:latin typeface="Museo Sans Cyrl 900"/>
                <a:ea typeface="Museo Sans Cyrl 900"/>
                <a:cs typeface="Museo Sans Cyrl 900"/>
                <a:sym typeface="Museo Sans Cyrl 900"/>
              </a:defRPr>
            </a:lvl4pPr>
            <a:lvl5pPr marL="3200400" indent="-457200">
              <a:lnSpc>
                <a:spcPct val="90000"/>
              </a:lnSpc>
              <a:buChar char="•"/>
              <a:defRPr sz="3600">
                <a:solidFill>
                  <a:srgbClr val="004188"/>
                </a:solidFill>
                <a:latin typeface="Museo Sans Cyrl 900"/>
                <a:ea typeface="Museo Sans Cyrl 900"/>
                <a:cs typeface="Museo Sans Cyrl 900"/>
                <a:sym typeface="Museo Sans Cyrl 900"/>
              </a:defRPr>
            </a:lvl5pPr>
          </a:lstStyle>
          <a:p>
            <a:r>
              <a:t>1 рівень тексту</a:t>
            </a:r>
          </a:p>
          <a:p>
            <a:pPr lvl="1"/>
            <a:r>
              <a:t>2 рівень тексту</a:t>
            </a:r>
          </a:p>
          <a:p>
            <a:pPr lvl="2"/>
            <a:r>
              <a:t>3 рівень тексту</a:t>
            </a:r>
          </a:p>
          <a:p>
            <a:pPr lvl="3"/>
            <a:r>
              <a:t>4 рівень тексту</a:t>
            </a:r>
          </a:p>
          <a:p>
            <a:pPr lvl="4"/>
            <a:r>
              <a:t>5 рівень тексту</a:t>
            </a:r>
          </a:p>
        </p:txBody>
      </p:sp>
      <p:sp>
        <p:nvSpPr>
          <p:cNvPr id="826" name="Shape 826"/>
          <p:cNvSpPr>
            <a:spLocks noGrp="1"/>
          </p:cNvSpPr>
          <p:nvPr>
            <p:ph type="sldNum" sz="quarter" idx="2"/>
          </p:nvPr>
        </p:nvSpPr>
        <p:spPr>
          <a:xfrm>
            <a:off x="12619735" y="9349862"/>
            <a:ext cx="486668" cy="369328"/>
          </a:xfrm>
          <a:prstGeom prst="rect">
            <a:avLst/>
          </a:prstGeom>
          <a:effectLst/>
        </p:spPr>
        <p:txBody>
          <a:bodyPr lIns="45718" tIns="45718" rIns="45718" bIns="45718" anchor="ctr"/>
          <a:lstStyle>
            <a:lvl1pPr algn="r">
              <a:defRPr sz="1800">
                <a:solidFill>
                  <a:srgbClr val="004188"/>
                </a:solidFill>
                <a:latin typeface="Museo Sans Cyrl 500"/>
                <a:ea typeface="Museo Sans Cyrl 500"/>
                <a:cs typeface="Museo Sans Cyrl 500"/>
                <a:sym typeface="Museo Sans Cyrl 500"/>
              </a:defRPr>
            </a:lvl1pPr>
          </a:lstStyle>
          <a:p>
            <a:fld id="{86CB4B4D-7CA3-9044-876B-883B54F8677D}" type="slidenum">
              <a:t>‹#›</a:t>
            </a:fld>
            <a:endParaRPr/>
          </a:p>
        </p:txBody>
      </p:sp>
    </p:spTree>
    <p:extLst>
      <p:ext uri="{BB962C8B-B14F-4D97-AF65-F5344CB8AC3E}">
        <p14:creationId xmlns:p14="http://schemas.microsoft.com/office/powerpoint/2010/main" val="748195627"/>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x">
  <p:cSld name="1_Empty Slide">
    <p:spTree>
      <p:nvGrpSpPr>
        <p:cNvPr id="1" name=""/>
        <p:cNvGrpSpPr/>
        <p:nvPr/>
      </p:nvGrpSpPr>
      <p:grpSpPr>
        <a:xfrm>
          <a:off x="0" y="0"/>
          <a:ext cx="0" cy="0"/>
          <a:chOff x="0" y="0"/>
          <a:chExt cx="0" cy="0"/>
        </a:xfrm>
      </p:grpSpPr>
      <p:pic>
        <p:nvPicPr>
          <p:cNvPr id="833" name="image2.png"/>
          <p:cNvPicPr>
            <a:picLocks noChangeAspect="1"/>
          </p:cNvPicPr>
          <p:nvPr/>
        </p:nvPicPr>
        <p:blipFill>
          <a:blip r:embed="rId2"/>
          <a:stretch>
            <a:fillRect/>
          </a:stretch>
        </p:blipFill>
        <p:spPr>
          <a:xfrm>
            <a:off x="569063" y="580344"/>
            <a:ext cx="2956110" cy="1010994"/>
          </a:xfrm>
          <a:prstGeom prst="rect">
            <a:avLst/>
          </a:prstGeom>
          <a:ln w="12700">
            <a:miter lim="400000"/>
          </a:ln>
        </p:spPr>
      </p:pic>
      <p:sp>
        <p:nvSpPr>
          <p:cNvPr id="834" name="Shape 834"/>
          <p:cNvSpPr>
            <a:spLocks noGrp="1"/>
          </p:cNvSpPr>
          <p:nvPr>
            <p:ph type="body" sz="quarter" idx="1"/>
          </p:nvPr>
        </p:nvSpPr>
        <p:spPr>
          <a:xfrm>
            <a:off x="481055" y="2162746"/>
            <a:ext cx="17325893" cy="549641"/>
          </a:xfrm>
          <a:prstGeom prst="rect">
            <a:avLst/>
          </a:prstGeom>
        </p:spPr>
        <p:txBody>
          <a:bodyPr lIns="45718" tIns="45718" rIns="45718" bIns="45718"/>
          <a:lstStyle>
            <a:lvl1pPr marL="0" indent="0">
              <a:lnSpc>
                <a:spcPct val="90000"/>
              </a:lnSpc>
              <a:defRPr sz="3600">
                <a:solidFill>
                  <a:srgbClr val="004188"/>
                </a:solidFill>
                <a:latin typeface="Museo Sans Cyrl 900"/>
                <a:ea typeface="Museo Sans Cyrl 900"/>
                <a:cs typeface="Museo Sans Cyrl 900"/>
                <a:sym typeface="Museo Sans Cyrl 900"/>
              </a:defRPr>
            </a:lvl1pPr>
            <a:lvl2pPr marL="1028700" indent="-342900">
              <a:lnSpc>
                <a:spcPct val="90000"/>
              </a:lnSpc>
              <a:buChar char="•"/>
              <a:defRPr sz="3600">
                <a:solidFill>
                  <a:srgbClr val="004188"/>
                </a:solidFill>
                <a:latin typeface="Museo Sans Cyrl 900"/>
                <a:ea typeface="Museo Sans Cyrl 900"/>
                <a:cs typeface="Museo Sans Cyrl 900"/>
                <a:sym typeface="Museo Sans Cyrl 900"/>
              </a:defRPr>
            </a:lvl2pPr>
            <a:lvl3pPr marL="1783079" indent="-411479">
              <a:lnSpc>
                <a:spcPct val="90000"/>
              </a:lnSpc>
              <a:buChar char="•"/>
              <a:defRPr sz="3600">
                <a:solidFill>
                  <a:srgbClr val="004188"/>
                </a:solidFill>
                <a:latin typeface="Museo Sans Cyrl 900"/>
                <a:ea typeface="Museo Sans Cyrl 900"/>
                <a:cs typeface="Museo Sans Cyrl 900"/>
                <a:sym typeface="Museo Sans Cyrl 900"/>
              </a:defRPr>
            </a:lvl3pPr>
            <a:lvl4pPr marL="2514600" indent="-457200">
              <a:lnSpc>
                <a:spcPct val="90000"/>
              </a:lnSpc>
              <a:defRPr sz="3600">
                <a:solidFill>
                  <a:srgbClr val="004188"/>
                </a:solidFill>
                <a:latin typeface="Museo Sans Cyrl 900"/>
                <a:ea typeface="Museo Sans Cyrl 900"/>
                <a:cs typeface="Museo Sans Cyrl 900"/>
                <a:sym typeface="Museo Sans Cyrl 900"/>
              </a:defRPr>
            </a:lvl4pPr>
            <a:lvl5pPr marL="3200400" indent="-457200">
              <a:lnSpc>
                <a:spcPct val="90000"/>
              </a:lnSpc>
              <a:buChar char="•"/>
              <a:defRPr sz="3600">
                <a:solidFill>
                  <a:srgbClr val="004188"/>
                </a:solidFill>
                <a:latin typeface="Museo Sans Cyrl 900"/>
                <a:ea typeface="Museo Sans Cyrl 900"/>
                <a:cs typeface="Museo Sans Cyrl 900"/>
                <a:sym typeface="Museo Sans Cyrl 900"/>
              </a:defRPr>
            </a:lvl5pPr>
          </a:lstStyle>
          <a:p>
            <a:r>
              <a:t>1 рівень тексту</a:t>
            </a:r>
          </a:p>
          <a:p>
            <a:pPr lvl="1"/>
            <a:r>
              <a:t>2 рівень тексту</a:t>
            </a:r>
          </a:p>
          <a:p>
            <a:pPr lvl="2"/>
            <a:r>
              <a:t>3 рівень тексту</a:t>
            </a:r>
          </a:p>
          <a:p>
            <a:pPr lvl="3"/>
            <a:r>
              <a:t>4 рівень тексту</a:t>
            </a:r>
          </a:p>
          <a:p>
            <a:pPr lvl="4"/>
            <a:r>
              <a:t>5 рівень тексту</a:t>
            </a:r>
          </a:p>
        </p:txBody>
      </p:sp>
      <p:sp>
        <p:nvSpPr>
          <p:cNvPr id="835" name="Shape 835"/>
          <p:cNvSpPr>
            <a:spLocks noGrp="1"/>
          </p:cNvSpPr>
          <p:nvPr>
            <p:ph type="sldNum" sz="quarter" idx="2"/>
          </p:nvPr>
        </p:nvSpPr>
        <p:spPr>
          <a:xfrm>
            <a:off x="12611717" y="9349862"/>
            <a:ext cx="494683" cy="369328"/>
          </a:xfrm>
          <a:prstGeom prst="rect">
            <a:avLst/>
          </a:prstGeom>
          <a:effectLst/>
        </p:spPr>
        <p:txBody>
          <a:bodyPr lIns="45718" tIns="45718" rIns="45718" bIns="45718" anchor="ctr"/>
          <a:lstStyle>
            <a:lvl1pPr algn="r">
              <a:spcBef>
                <a:spcPts val="300"/>
              </a:spcBef>
              <a:defRPr sz="1800" b="1">
                <a:solidFill>
                  <a:srgbClr val="004188"/>
                </a:solidFill>
                <a:latin typeface="Museo Sans Cyrl 900"/>
                <a:ea typeface="Museo Sans Cyrl 900"/>
                <a:cs typeface="Museo Sans Cyrl 900"/>
                <a:sym typeface="Museo Sans Cyrl 900"/>
              </a:defRPr>
            </a:lvl1pPr>
          </a:lstStyle>
          <a:p>
            <a:fld id="{86CB4B4D-7CA3-9044-876B-883B54F8677D}" type="slidenum">
              <a:t>‹#›</a:t>
            </a:fld>
            <a:endParaRPr/>
          </a:p>
        </p:txBody>
      </p:sp>
    </p:spTree>
    <p:extLst>
      <p:ext uri="{BB962C8B-B14F-4D97-AF65-F5344CB8AC3E}">
        <p14:creationId xmlns:p14="http://schemas.microsoft.com/office/powerpoint/2010/main" val="3502789807"/>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8"/>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8"/>
          <p:cNvSpPr>
            <a:spLocks noGrp="1"/>
          </p:cNvSpPr>
          <p:nvPr>
            <p:ph type="pic" idx="2"/>
          </p:nvPr>
        </p:nvSpPr>
        <p:spPr>
          <a:xfrm>
            <a:off x="1792288" y="612775"/>
            <a:ext cx="5486400" cy="4114800"/>
          </a:xfrm>
          <a:prstGeom prst="rect">
            <a:avLst/>
          </a:prstGeom>
          <a:noFill/>
          <a:ln>
            <a:noFill/>
          </a:ln>
        </p:spPr>
      </p:sp>
      <p:sp>
        <p:nvSpPr>
          <p:cNvPr id="64" name="Google Shape;64;p18"/>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1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9" Type="http://schemas.openxmlformats.org/officeDocument/2006/relationships/slideLayout" Target="../slideLayouts/slideLayout53.xml"/><Relationship Id="rId21" Type="http://schemas.openxmlformats.org/officeDocument/2006/relationships/slideLayout" Target="../slideLayouts/slideLayout35.xml"/><Relationship Id="rId34" Type="http://schemas.openxmlformats.org/officeDocument/2006/relationships/slideLayout" Target="../slideLayouts/slideLayout48.xml"/><Relationship Id="rId42" Type="http://schemas.openxmlformats.org/officeDocument/2006/relationships/slideLayout" Target="../slideLayouts/slideLayout56.xml"/><Relationship Id="rId47" Type="http://schemas.openxmlformats.org/officeDocument/2006/relationships/slideLayout" Target="../slideLayouts/slideLayout61.xml"/><Relationship Id="rId50" Type="http://schemas.openxmlformats.org/officeDocument/2006/relationships/slideLayout" Target="../slideLayouts/slideLayout64.xml"/><Relationship Id="rId55" Type="http://schemas.openxmlformats.org/officeDocument/2006/relationships/slideLayout" Target="../slideLayouts/slideLayout69.xml"/><Relationship Id="rId63" Type="http://schemas.openxmlformats.org/officeDocument/2006/relationships/slideLayout" Target="../slideLayouts/slideLayout77.xml"/><Relationship Id="rId68" Type="http://schemas.openxmlformats.org/officeDocument/2006/relationships/slideLayout" Target="../slideLayouts/slideLayout82.xml"/><Relationship Id="rId7" Type="http://schemas.openxmlformats.org/officeDocument/2006/relationships/slideLayout" Target="../slideLayouts/slideLayout21.xml"/><Relationship Id="rId71" Type="http://schemas.openxmlformats.org/officeDocument/2006/relationships/image" Target="../media/image1.png"/><Relationship Id="rId2" Type="http://schemas.openxmlformats.org/officeDocument/2006/relationships/slideLayout" Target="../slideLayouts/slideLayout16.xml"/><Relationship Id="rId16" Type="http://schemas.openxmlformats.org/officeDocument/2006/relationships/slideLayout" Target="../slideLayouts/slideLayout30.xml"/><Relationship Id="rId29" Type="http://schemas.openxmlformats.org/officeDocument/2006/relationships/slideLayout" Target="../slideLayouts/slideLayout43.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slideLayout" Target="../slideLayouts/slideLayout46.xml"/><Relationship Id="rId37" Type="http://schemas.openxmlformats.org/officeDocument/2006/relationships/slideLayout" Target="../slideLayouts/slideLayout51.xml"/><Relationship Id="rId40" Type="http://schemas.openxmlformats.org/officeDocument/2006/relationships/slideLayout" Target="../slideLayouts/slideLayout54.xml"/><Relationship Id="rId45" Type="http://schemas.openxmlformats.org/officeDocument/2006/relationships/slideLayout" Target="../slideLayouts/slideLayout59.xml"/><Relationship Id="rId53" Type="http://schemas.openxmlformats.org/officeDocument/2006/relationships/slideLayout" Target="../slideLayouts/slideLayout67.xml"/><Relationship Id="rId58" Type="http://schemas.openxmlformats.org/officeDocument/2006/relationships/slideLayout" Target="../slideLayouts/slideLayout72.xml"/><Relationship Id="rId66" Type="http://schemas.openxmlformats.org/officeDocument/2006/relationships/slideLayout" Target="../slideLayouts/slideLayout80.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36" Type="http://schemas.openxmlformats.org/officeDocument/2006/relationships/slideLayout" Target="../slideLayouts/slideLayout50.xml"/><Relationship Id="rId49" Type="http://schemas.openxmlformats.org/officeDocument/2006/relationships/slideLayout" Target="../slideLayouts/slideLayout63.xml"/><Relationship Id="rId57" Type="http://schemas.openxmlformats.org/officeDocument/2006/relationships/slideLayout" Target="../slideLayouts/slideLayout71.xml"/><Relationship Id="rId61" Type="http://schemas.openxmlformats.org/officeDocument/2006/relationships/slideLayout" Target="../slideLayouts/slideLayout75.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31" Type="http://schemas.openxmlformats.org/officeDocument/2006/relationships/slideLayout" Target="../slideLayouts/slideLayout45.xml"/><Relationship Id="rId44" Type="http://schemas.openxmlformats.org/officeDocument/2006/relationships/slideLayout" Target="../slideLayouts/slideLayout58.xml"/><Relationship Id="rId52" Type="http://schemas.openxmlformats.org/officeDocument/2006/relationships/slideLayout" Target="../slideLayouts/slideLayout66.xml"/><Relationship Id="rId60" Type="http://schemas.openxmlformats.org/officeDocument/2006/relationships/slideLayout" Target="../slideLayouts/slideLayout74.xml"/><Relationship Id="rId65" Type="http://schemas.openxmlformats.org/officeDocument/2006/relationships/slideLayout" Target="../slideLayouts/slideLayout79.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 Id="rId35" Type="http://schemas.openxmlformats.org/officeDocument/2006/relationships/slideLayout" Target="../slideLayouts/slideLayout49.xml"/><Relationship Id="rId43" Type="http://schemas.openxmlformats.org/officeDocument/2006/relationships/slideLayout" Target="../slideLayouts/slideLayout57.xml"/><Relationship Id="rId48" Type="http://schemas.openxmlformats.org/officeDocument/2006/relationships/slideLayout" Target="../slideLayouts/slideLayout62.xml"/><Relationship Id="rId56" Type="http://schemas.openxmlformats.org/officeDocument/2006/relationships/slideLayout" Target="../slideLayouts/slideLayout70.xml"/><Relationship Id="rId64" Type="http://schemas.openxmlformats.org/officeDocument/2006/relationships/slideLayout" Target="../slideLayouts/slideLayout78.xml"/><Relationship Id="rId69" Type="http://schemas.openxmlformats.org/officeDocument/2006/relationships/slideLayout" Target="../slideLayouts/slideLayout83.xml"/><Relationship Id="rId8" Type="http://schemas.openxmlformats.org/officeDocument/2006/relationships/slideLayout" Target="../slideLayouts/slideLayout22.xml"/><Relationship Id="rId51" Type="http://schemas.openxmlformats.org/officeDocument/2006/relationships/slideLayout" Target="../slideLayouts/slideLayout65.xml"/><Relationship Id="rId3" Type="http://schemas.openxmlformats.org/officeDocument/2006/relationships/slideLayout" Target="../slideLayouts/slideLayout17.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33" Type="http://schemas.openxmlformats.org/officeDocument/2006/relationships/slideLayout" Target="../slideLayouts/slideLayout47.xml"/><Relationship Id="rId38" Type="http://schemas.openxmlformats.org/officeDocument/2006/relationships/slideLayout" Target="../slideLayouts/slideLayout52.xml"/><Relationship Id="rId46" Type="http://schemas.openxmlformats.org/officeDocument/2006/relationships/slideLayout" Target="../slideLayouts/slideLayout60.xml"/><Relationship Id="rId59" Type="http://schemas.openxmlformats.org/officeDocument/2006/relationships/slideLayout" Target="../slideLayouts/slideLayout73.xml"/><Relationship Id="rId67" Type="http://schemas.openxmlformats.org/officeDocument/2006/relationships/slideLayout" Target="../slideLayouts/slideLayout81.xml"/><Relationship Id="rId20" Type="http://schemas.openxmlformats.org/officeDocument/2006/relationships/slideLayout" Target="../slideLayouts/slideLayout34.xml"/><Relationship Id="rId41" Type="http://schemas.openxmlformats.org/officeDocument/2006/relationships/slideLayout" Target="../slideLayouts/slideLayout55.xml"/><Relationship Id="rId54" Type="http://schemas.openxmlformats.org/officeDocument/2006/relationships/slideLayout" Target="../slideLayouts/slideLayout68.xml"/><Relationship Id="rId62" Type="http://schemas.openxmlformats.org/officeDocument/2006/relationships/slideLayout" Target="../slideLayouts/slideLayout76.xml"/><Relationship Id="rId70"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2" y="547690"/>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2" y="2738438"/>
            <a:ext cx="15773400" cy="6527007"/>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C764DE79-268F-4C1A-8933-263129D2AF90}" type="datetimeFigureOut">
              <a:rPr lang="en-US" dirty="0"/>
              <a:t>7/5/2023</a:t>
            </a:fld>
            <a:endParaRPr lang="en-US" dirty="0"/>
          </a:p>
        </p:txBody>
      </p:sp>
      <p:sp>
        <p:nvSpPr>
          <p:cNvPr id="5" name="Footer Placeholder 4"/>
          <p:cNvSpPr>
            <a:spLocks noGrp="1"/>
          </p:cNvSpPr>
          <p:nvPr>
            <p:ph type="ftr" sz="quarter" idx="3"/>
          </p:nvPr>
        </p:nvSpPr>
        <p:spPr>
          <a:xfrm>
            <a:off x="6057902" y="953452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2442187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hdr="0" ftr="0" dt="0"/>
  <p:txStyles>
    <p:titleStyle>
      <a:lvl1pPr algn="l" defTabSz="1371258" rtl="0" eaLnBrk="1" latinLnBrk="0" hangingPunct="1">
        <a:lnSpc>
          <a:spcPct val="90000"/>
        </a:lnSpc>
        <a:spcBef>
          <a:spcPct val="0"/>
        </a:spcBef>
        <a:buNone/>
        <a:defRPr sz="6599" kern="1200">
          <a:solidFill>
            <a:schemeClr val="tx1"/>
          </a:solidFill>
          <a:latin typeface="+mj-lt"/>
          <a:ea typeface="+mj-ea"/>
          <a:cs typeface="+mj-cs"/>
        </a:defRPr>
      </a:lvl1pPr>
    </p:titleStyle>
    <p:bodyStyle>
      <a:lvl1pPr marL="0" indent="0" algn="l" defTabSz="1371258" rtl="0" eaLnBrk="1" latinLnBrk="0" hangingPunct="1">
        <a:lnSpc>
          <a:spcPct val="90000"/>
        </a:lnSpc>
        <a:spcBef>
          <a:spcPts val="1500"/>
        </a:spcBef>
        <a:buFont typeface="Arial" panose="020B0604020202020204" pitchFamily="34" charset="0"/>
        <a:buNone/>
        <a:defRPr sz="4200" kern="1200">
          <a:solidFill>
            <a:schemeClr val="tx1"/>
          </a:solidFill>
          <a:latin typeface="+mn-lt"/>
          <a:ea typeface="+mn-ea"/>
          <a:cs typeface="+mn-cs"/>
        </a:defRPr>
      </a:lvl1pPr>
      <a:lvl2pPr marL="685629" indent="0" algn="l" defTabSz="1371258" rtl="0" eaLnBrk="1" latinLnBrk="0" hangingPunct="1">
        <a:lnSpc>
          <a:spcPct val="90000"/>
        </a:lnSpc>
        <a:spcBef>
          <a:spcPts val="750"/>
        </a:spcBef>
        <a:buFont typeface="Arial" panose="020B0604020202020204" pitchFamily="34" charset="0"/>
        <a:buNone/>
        <a:defRPr sz="3600" kern="1200">
          <a:solidFill>
            <a:schemeClr val="tx1"/>
          </a:solidFill>
          <a:latin typeface="+mn-lt"/>
          <a:ea typeface="+mn-ea"/>
          <a:cs typeface="+mn-cs"/>
        </a:defRPr>
      </a:lvl2pPr>
      <a:lvl3pPr marL="1371258" indent="0" algn="l" defTabSz="1371258" rtl="0" eaLnBrk="1" latinLnBrk="0" hangingPunct="1">
        <a:lnSpc>
          <a:spcPct val="90000"/>
        </a:lnSpc>
        <a:spcBef>
          <a:spcPts val="750"/>
        </a:spcBef>
        <a:buFont typeface="Arial" panose="020B0604020202020204" pitchFamily="34" charset="0"/>
        <a:buNone/>
        <a:defRPr sz="3000" kern="1200">
          <a:solidFill>
            <a:schemeClr val="tx1"/>
          </a:solidFill>
          <a:latin typeface="+mn-lt"/>
          <a:ea typeface="+mn-ea"/>
          <a:cs typeface="+mn-cs"/>
        </a:defRPr>
      </a:lvl3pPr>
      <a:lvl4pPr marL="2056886" indent="0" algn="l" defTabSz="1371258" rtl="0" eaLnBrk="1" latinLnBrk="0" hangingPunct="1">
        <a:lnSpc>
          <a:spcPct val="90000"/>
        </a:lnSpc>
        <a:spcBef>
          <a:spcPts val="750"/>
        </a:spcBef>
        <a:buFont typeface="Arial" panose="020B0604020202020204" pitchFamily="34" charset="0"/>
        <a:buNone/>
        <a:defRPr sz="2700" kern="1200">
          <a:solidFill>
            <a:schemeClr val="tx1"/>
          </a:solidFill>
          <a:latin typeface="+mn-lt"/>
          <a:ea typeface="+mn-ea"/>
          <a:cs typeface="+mn-cs"/>
        </a:defRPr>
      </a:lvl4pPr>
      <a:lvl5pPr marL="2742515" indent="0" algn="l" defTabSz="1371258" rtl="0" eaLnBrk="1" latinLnBrk="0" hangingPunct="1">
        <a:lnSpc>
          <a:spcPct val="90000"/>
        </a:lnSpc>
        <a:spcBef>
          <a:spcPts val="750"/>
        </a:spcBef>
        <a:buFont typeface="Arial" panose="020B0604020202020204" pitchFamily="34" charset="0"/>
        <a:buNone/>
        <a:defRPr sz="2700" kern="1200">
          <a:solidFill>
            <a:schemeClr val="tx1"/>
          </a:solidFill>
          <a:latin typeface="+mn-lt"/>
          <a:ea typeface="+mn-ea"/>
          <a:cs typeface="+mn-cs"/>
        </a:defRPr>
      </a:lvl5pPr>
      <a:lvl6pPr marL="3770958" indent="-342815" algn="l" defTabSz="1371258"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6586" indent="-342815" algn="l" defTabSz="1371258"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2215" indent="-342815" algn="l" defTabSz="1371258"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7844" indent="-342815" algn="l" defTabSz="1371258"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258" rtl="0" eaLnBrk="1" latinLnBrk="0" hangingPunct="1">
        <a:defRPr sz="2700" kern="1200">
          <a:solidFill>
            <a:schemeClr val="tx1"/>
          </a:solidFill>
          <a:latin typeface="+mn-lt"/>
          <a:ea typeface="+mn-ea"/>
          <a:cs typeface="+mn-cs"/>
        </a:defRPr>
      </a:lvl1pPr>
      <a:lvl2pPr marL="685629" algn="l" defTabSz="1371258" rtl="0" eaLnBrk="1" latinLnBrk="0" hangingPunct="1">
        <a:defRPr sz="2700" kern="1200">
          <a:solidFill>
            <a:schemeClr val="tx1"/>
          </a:solidFill>
          <a:latin typeface="+mn-lt"/>
          <a:ea typeface="+mn-ea"/>
          <a:cs typeface="+mn-cs"/>
        </a:defRPr>
      </a:lvl2pPr>
      <a:lvl3pPr marL="1371258" algn="l" defTabSz="1371258" rtl="0" eaLnBrk="1" latinLnBrk="0" hangingPunct="1">
        <a:defRPr sz="2700" kern="1200">
          <a:solidFill>
            <a:schemeClr val="tx1"/>
          </a:solidFill>
          <a:latin typeface="+mn-lt"/>
          <a:ea typeface="+mn-ea"/>
          <a:cs typeface="+mn-cs"/>
        </a:defRPr>
      </a:lvl3pPr>
      <a:lvl4pPr marL="2056886" algn="l" defTabSz="1371258" rtl="0" eaLnBrk="1" latinLnBrk="0" hangingPunct="1">
        <a:defRPr sz="2700" kern="1200">
          <a:solidFill>
            <a:schemeClr val="tx1"/>
          </a:solidFill>
          <a:latin typeface="+mn-lt"/>
          <a:ea typeface="+mn-ea"/>
          <a:cs typeface="+mn-cs"/>
        </a:defRPr>
      </a:lvl4pPr>
      <a:lvl5pPr marL="2742515" algn="l" defTabSz="1371258" rtl="0" eaLnBrk="1" latinLnBrk="0" hangingPunct="1">
        <a:defRPr sz="2700" kern="1200">
          <a:solidFill>
            <a:schemeClr val="tx1"/>
          </a:solidFill>
          <a:latin typeface="+mn-lt"/>
          <a:ea typeface="+mn-ea"/>
          <a:cs typeface="+mn-cs"/>
        </a:defRPr>
      </a:lvl5pPr>
      <a:lvl6pPr marL="3428144" algn="l" defTabSz="1371258" rtl="0" eaLnBrk="1" latinLnBrk="0" hangingPunct="1">
        <a:defRPr sz="2700" kern="1200">
          <a:solidFill>
            <a:schemeClr val="tx1"/>
          </a:solidFill>
          <a:latin typeface="+mn-lt"/>
          <a:ea typeface="+mn-ea"/>
          <a:cs typeface="+mn-cs"/>
        </a:defRPr>
      </a:lvl6pPr>
      <a:lvl7pPr marL="4113771" algn="l" defTabSz="1371258" rtl="0" eaLnBrk="1" latinLnBrk="0" hangingPunct="1">
        <a:defRPr sz="2700" kern="1200">
          <a:solidFill>
            <a:schemeClr val="tx1"/>
          </a:solidFill>
          <a:latin typeface="+mn-lt"/>
          <a:ea typeface="+mn-ea"/>
          <a:cs typeface="+mn-cs"/>
        </a:defRPr>
      </a:lvl7pPr>
      <a:lvl8pPr marL="4799400" algn="l" defTabSz="1371258" rtl="0" eaLnBrk="1" latinLnBrk="0" hangingPunct="1">
        <a:defRPr sz="2700" kern="1200">
          <a:solidFill>
            <a:schemeClr val="tx1"/>
          </a:solidFill>
          <a:latin typeface="+mn-lt"/>
          <a:ea typeface="+mn-ea"/>
          <a:cs typeface="+mn-cs"/>
        </a:defRPr>
      </a:lvl8pPr>
      <a:lvl9pPr marL="5485029" algn="l" defTabSz="1371258"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sp>
        <p:nvSpPr>
          <p:cNvPr id="2" name="Shape 2"/>
          <p:cNvSpPr>
            <a:spLocks noGrp="1"/>
          </p:cNvSpPr>
          <p:nvPr>
            <p:ph type="sldNum" sz="quarter" idx="2"/>
          </p:nvPr>
        </p:nvSpPr>
        <p:spPr>
          <a:xfrm>
            <a:off x="8959656" y="9959270"/>
            <a:ext cx="368691" cy="253916"/>
          </a:xfrm>
          <a:prstGeom prst="rect">
            <a:avLst/>
          </a:prstGeom>
          <a:ln w="12700">
            <a:miter lim="400000"/>
          </a:ln>
          <a:effectLst>
            <a:outerShdw dist="17961" dir="2700000" rotWithShape="0">
              <a:srgbClr val="858585"/>
            </a:outerShdw>
          </a:effectLst>
        </p:spPr>
        <p:txBody>
          <a:bodyPr wrap="none" lIns="0" tIns="0" rIns="0" bIns="0" anchor="b">
            <a:spAutoFit/>
          </a:bodyPr>
          <a:lstStyle>
            <a:lvl1pPr algn="ctr">
              <a:defRPr sz="1650"/>
            </a:lvl1pPr>
          </a:lstStyle>
          <a:p>
            <a:fld id="{86CB4B4D-7CA3-9044-876B-883B54F8677D}" type="slidenum">
              <a:t>‹#›</a:t>
            </a:fld>
            <a:endParaRPr/>
          </a:p>
        </p:txBody>
      </p:sp>
      <p:pic>
        <p:nvPicPr>
          <p:cNvPr id="3" name="image1.png" descr="DEL_COL"/>
          <p:cNvPicPr>
            <a:picLocks noChangeAspect="1"/>
          </p:cNvPicPr>
          <p:nvPr/>
        </p:nvPicPr>
        <p:blipFill>
          <a:blip r:embed="rId71"/>
          <a:stretch>
            <a:fillRect/>
          </a:stretch>
        </p:blipFill>
        <p:spPr>
          <a:xfrm>
            <a:off x="790577" y="9967913"/>
            <a:ext cx="1381125" cy="209550"/>
          </a:xfrm>
          <a:prstGeom prst="rect">
            <a:avLst/>
          </a:prstGeom>
          <a:ln w="12700">
            <a:miter lim="400000"/>
          </a:ln>
        </p:spPr>
      </p:pic>
      <p:sp>
        <p:nvSpPr>
          <p:cNvPr id="4" name="Shape 4"/>
          <p:cNvSpPr/>
          <p:nvPr/>
        </p:nvSpPr>
        <p:spPr>
          <a:xfrm>
            <a:off x="784224" y="1209675"/>
            <a:ext cx="16710027" cy="0"/>
          </a:xfrm>
          <a:prstGeom prst="line">
            <a:avLst/>
          </a:prstGeom>
          <a:ln w="19050">
            <a:solidFill>
              <a:schemeClr val="accent1"/>
            </a:solidFill>
          </a:ln>
        </p:spPr>
        <p:txBody>
          <a:bodyPr lIns="109728" tIns="109728" rIns="109728" bIns="109728"/>
          <a:lstStyle/>
          <a:p>
            <a:endParaRPr sz="2100"/>
          </a:p>
        </p:txBody>
      </p:sp>
      <p:sp>
        <p:nvSpPr>
          <p:cNvPr id="5" name="Shape 5"/>
          <p:cNvSpPr>
            <a:spLocks noGrp="1"/>
          </p:cNvSpPr>
          <p:nvPr>
            <p:ph type="body" idx="1"/>
          </p:nvPr>
        </p:nvSpPr>
        <p:spPr>
          <a:xfrm>
            <a:off x="786383" y="1728216"/>
            <a:ext cx="16704695" cy="770839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p>
            <a:r>
              <a:t>1 рівень тексту</a:t>
            </a:r>
          </a:p>
          <a:p>
            <a:pPr lvl="1"/>
            <a:r>
              <a:t>2 рівень тексту</a:t>
            </a:r>
          </a:p>
          <a:p>
            <a:pPr lvl="2"/>
            <a:r>
              <a:t>3 рівень тексту</a:t>
            </a:r>
          </a:p>
          <a:p>
            <a:pPr lvl="3"/>
            <a:r>
              <a:t>4 рівень тексту</a:t>
            </a:r>
          </a:p>
          <a:p>
            <a:pPr lvl="4"/>
            <a:r>
              <a:t>5 рівень тексту</a:t>
            </a:r>
          </a:p>
        </p:txBody>
      </p:sp>
      <p:sp>
        <p:nvSpPr>
          <p:cNvPr id="6" name="Shape 6"/>
          <p:cNvSpPr>
            <a:spLocks noGrp="1"/>
          </p:cNvSpPr>
          <p:nvPr>
            <p:ph type="title"/>
          </p:nvPr>
        </p:nvSpPr>
        <p:spPr>
          <a:xfrm>
            <a:off x="914400" y="411956"/>
            <a:ext cx="16459200" cy="1714502"/>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lstStyle/>
          <a:p>
            <a:r>
              <a:t>Текст назви</a:t>
            </a:r>
          </a:p>
        </p:txBody>
      </p:sp>
    </p:spTree>
    <p:extLst>
      <p:ext uri="{BB962C8B-B14F-4D97-AF65-F5344CB8AC3E}">
        <p14:creationId xmlns:p14="http://schemas.microsoft.com/office/powerpoint/2010/main" val="3525524203"/>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 id="2147483685" r:id="rId21"/>
    <p:sldLayoutId id="2147483686" r:id="rId22"/>
    <p:sldLayoutId id="2147483687" r:id="rId23"/>
    <p:sldLayoutId id="2147483688" r:id="rId24"/>
    <p:sldLayoutId id="2147483689" r:id="rId25"/>
    <p:sldLayoutId id="2147483690" r:id="rId26"/>
    <p:sldLayoutId id="2147483691" r:id="rId27"/>
    <p:sldLayoutId id="2147483692" r:id="rId28"/>
    <p:sldLayoutId id="2147483693" r:id="rId29"/>
    <p:sldLayoutId id="2147483694" r:id="rId30"/>
    <p:sldLayoutId id="2147483695" r:id="rId31"/>
    <p:sldLayoutId id="2147483696" r:id="rId32"/>
    <p:sldLayoutId id="2147483697" r:id="rId33"/>
    <p:sldLayoutId id="2147483698" r:id="rId34"/>
    <p:sldLayoutId id="2147483699" r:id="rId35"/>
    <p:sldLayoutId id="2147483700" r:id="rId36"/>
    <p:sldLayoutId id="2147483701" r:id="rId37"/>
    <p:sldLayoutId id="2147483702" r:id="rId38"/>
    <p:sldLayoutId id="2147483703" r:id="rId39"/>
    <p:sldLayoutId id="2147483704" r:id="rId40"/>
    <p:sldLayoutId id="2147483705" r:id="rId41"/>
    <p:sldLayoutId id="2147483706" r:id="rId42"/>
    <p:sldLayoutId id="2147483707" r:id="rId43"/>
    <p:sldLayoutId id="2147483708" r:id="rId44"/>
    <p:sldLayoutId id="2147483709" r:id="rId45"/>
    <p:sldLayoutId id="2147483710" r:id="rId46"/>
    <p:sldLayoutId id="2147483711" r:id="rId47"/>
    <p:sldLayoutId id="2147483712" r:id="rId48"/>
    <p:sldLayoutId id="2147483713" r:id="rId49"/>
    <p:sldLayoutId id="2147483714" r:id="rId50"/>
    <p:sldLayoutId id="2147483715" r:id="rId51"/>
    <p:sldLayoutId id="2147483716" r:id="rId52"/>
    <p:sldLayoutId id="2147483717" r:id="rId53"/>
    <p:sldLayoutId id="2147483718" r:id="rId54"/>
    <p:sldLayoutId id="2147483719" r:id="rId55"/>
    <p:sldLayoutId id="2147483720" r:id="rId56"/>
    <p:sldLayoutId id="2147483721" r:id="rId57"/>
    <p:sldLayoutId id="2147483722" r:id="rId58"/>
    <p:sldLayoutId id="2147483723" r:id="rId59"/>
    <p:sldLayoutId id="2147483724" r:id="rId60"/>
    <p:sldLayoutId id="2147483725" r:id="rId61"/>
    <p:sldLayoutId id="2147483726" r:id="rId62"/>
    <p:sldLayoutId id="2147483727" r:id="rId63"/>
    <p:sldLayoutId id="2147483728" r:id="rId64"/>
    <p:sldLayoutId id="2147483729" r:id="rId65"/>
    <p:sldLayoutId id="2147483730" r:id="rId66"/>
    <p:sldLayoutId id="2147483731" r:id="rId67"/>
    <p:sldLayoutId id="2147483732" r:id="rId68"/>
    <p:sldLayoutId id="2147483733" r:id="rId69"/>
  </p:sldLayoutIdLst>
  <p:transition spd="med"/>
  <p:txStyles>
    <p:titleStyle>
      <a:lvl1pPr marL="0" marR="0" indent="0" algn="l" defTabSz="1371600" rtl="0" latinLnBrk="0">
        <a:lnSpc>
          <a:spcPct val="105999"/>
        </a:lnSpc>
        <a:spcBef>
          <a:spcPts val="0"/>
        </a:spcBef>
        <a:spcAft>
          <a:spcPts val="0"/>
        </a:spcAft>
        <a:buClrTx/>
        <a:buSzTx/>
        <a:buFontTx/>
        <a:buNone/>
        <a:tabLst/>
        <a:defRPr sz="2400" b="1" i="0" u="none" strike="noStrike" cap="none" spc="0" baseline="0">
          <a:ln>
            <a:noFill/>
          </a:ln>
          <a:solidFill>
            <a:srgbClr val="000000"/>
          </a:solidFill>
          <a:uFillTx/>
          <a:latin typeface="Arial"/>
          <a:ea typeface="Arial"/>
          <a:cs typeface="Arial"/>
          <a:sym typeface="Arial"/>
        </a:defRPr>
      </a:lvl1pPr>
      <a:lvl2pPr marL="0" marR="0" indent="0" algn="l" defTabSz="1371600" rtl="0" latinLnBrk="0">
        <a:lnSpc>
          <a:spcPct val="105999"/>
        </a:lnSpc>
        <a:spcBef>
          <a:spcPts val="0"/>
        </a:spcBef>
        <a:spcAft>
          <a:spcPts val="0"/>
        </a:spcAft>
        <a:buClrTx/>
        <a:buSzTx/>
        <a:buFontTx/>
        <a:buNone/>
        <a:tabLst/>
        <a:defRPr sz="2400" b="1" i="0" u="none" strike="noStrike" cap="none" spc="0" baseline="0">
          <a:ln>
            <a:noFill/>
          </a:ln>
          <a:solidFill>
            <a:srgbClr val="000000"/>
          </a:solidFill>
          <a:uFillTx/>
          <a:latin typeface="Arial"/>
          <a:ea typeface="Arial"/>
          <a:cs typeface="Arial"/>
          <a:sym typeface="Arial"/>
        </a:defRPr>
      </a:lvl2pPr>
      <a:lvl3pPr marL="0" marR="0" indent="0" algn="l" defTabSz="1371600" rtl="0" latinLnBrk="0">
        <a:lnSpc>
          <a:spcPct val="105999"/>
        </a:lnSpc>
        <a:spcBef>
          <a:spcPts val="0"/>
        </a:spcBef>
        <a:spcAft>
          <a:spcPts val="0"/>
        </a:spcAft>
        <a:buClrTx/>
        <a:buSzTx/>
        <a:buFontTx/>
        <a:buNone/>
        <a:tabLst/>
        <a:defRPr sz="2400" b="1" i="0" u="none" strike="noStrike" cap="none" spc="0" baseline="0">
          <a:ln>
            <a:noFill/>
          </a:ln>
          <a:solidFill>
            <a:srgbClr val="000000"/>
          </a:solidFill>
          <a:uFillTx/>
          <a:latin typeface="Arial"/>
          <a:ea typeface="Arial"/>
          <a:cs typeface="Arial"/>
          <a:sym typeface="Arial"/>
        </a:defRPr>
      </a:lvl3pPr>
      <a:lvl4pPr marL="0" marR="0" indent="0" algn="l" defTabSz="1371600" rtl="0" latinLnBrk="0">
        <a:lnSpc>
          <a:spcPct val="105999"/>
        </a:lnSpc>
        <a:spcBef>
          <a:spcPts val="0"/>
        </a:spcBef>
        <a:spcAft>
          <a:spcPts val="0"/>
        </a:spcAft>
        <a:buClrTx/>
        <a:buSzTx/>
        <a:buFontTx/>
        <a:buNone/>
        <a:tabLst/>
        <a:defRPr sz="2400" b="1" i="0" u="none" strike="noStrike" cap="none" spc="0" baseline="0">
          <a:ln>
            <a:noFill/>
          </a:ln>
          <a:solidFill>
            <a:srgbClr val="000000"/>
          </a:solidFill>
          <a:uFillTx/>
          <a:latin typeface="Arial"/>
          <a:ea typeface="Arial"/>
          <a:cs typeface="Arial"/>
          <a:sym typeface="Arial"/>
        </a:defRPr>
      </a:lvl4pPr>
      <a:lvl5pPr marL="0" marR="0" indent="0" algn="l" defTabSz="1371600" rtl="0" latinLnBrk="0">
        <a:lnSpc>
          <a:spcPct val="105999"/>
        </a:lnSpc>
        <a:spcBef>
          <a:spcPts val="0"/>
        </a:spcBef>
        <a:spcAft>
          <a:spcPts val="0"/>
        </a:spcAft>
        <a:buClrTx/>
        <a:buSzTx/>
        <a:buFontTx/>
        <a:buNone/>
        <a:tabLst/>
        <a:defRPr sz="2400" b="1" i="0" u="none" strike="noStrike" cap="none" spc="0" baseline="0">
          <a:ln>
            <a:noFill/>
          </a:ln>
          <a:solidFill>
            <a:srgbClr val="000000"/>
          </a:solidFill>
          <a:uFillTx/>
          <a:latin typeface="Arial"/>
          <a:ea typeface="Arial"/>
          <a:cs typeface="Arial"/>
          <a:sym typeface="Arial"/>
        </a:defRPr>
      </a:lvl5pPr>
      <a:lvl6pPr marL="0" marR="0" indent="685800" algn="l" defTabSz="1371600" rtl="0" latinLnBrk="0">
        <a:lnSpc>
          <a:spcPct val="105999"/>
        </a:lnSpc>
        <a:spcBef>
          <a:spcPts val="0"/>
        </a:spcBef>
        <a:spcAft>
          <a:spcPts val="0"/>
        </a:spcAft>
        <a:buClrTx/>
        <a:buSzTx/>
        <a:buFontTx/>
        <a:buNone/>
        <a:tabLst/>
        <a:defRPr sz="2400" b="1" i="0" u="none" strike="noStrike" cap="none" spc="0" baseline="0">
          <a:ln>
            <a:noFill/>
          </a:ln>
          <a:solidFill>
            <a:srgbClr val="000000"/>
          </a:solidFill>
          <a:uFillTx/>
          <a:latin typeface="Arial"/>
          <a:ea typeface="Arial"/>
          <a:cs typeface="Arial"/>
          <a:sym typeface="Arial"/>
        </a:defRPr>
      </a:lvl6pPr>
      <a:lvl7pPr marL="0" marR="0" indent="1371600" algn="l" defTabSz="1371600" rtl="0" latinLnBrk="0">
        <a:lnSpc>
          <a:spcPct val="105999"/>
        </a:lnSpc>
        <a:spcBef>
          <a:spcPts val="0"/>
        </a:spcBef>
        <a:spcAft>
          <a:spcPts val="0"/>
        </a:spcAft>
        <a:buClrTx/>
        <a:buSzTx/>
        <a:buFontTx/>
        <a:buNone/>
        <a:tabLst/>
        <a:defRPr sz="2400" b="1" i="0" u="none" strike="noStrike" cap="none" spc="0" baseline="0">
          <a:ln>
            <a:noFill/>
          </a:ln>
          <a:solidFill>
            <a:srgbClr val="000000"/>
          </a:solidFill>
          <a:uFillTx/>
          <a:latin typeface="Arial"/>
          <a:ea typeface="Arial"/>
          <a:cs typeface="Arial"/>
          <a:sym typeface="Arial"/>
        </a:defRPr>
      </a:lvl7pPr>
      <a:lvl8pPr marL="0" marR="0" indent="2057400" algn="l" defTabSz="1371600" rtl="0" latinLnBrk="0">
        <a:lnSpc>
          <a:spcPct val="105999"/>
        </a:lnSpc>
        <a:spcBef>
          <a:spcPts val="0"/>
        </a:spcBef>
        <a:spcAft>
          <a:spcPts val="0"/>
        </a:spcAft>
        <a:buClrTx/>
        <a:buSzTx/>
        <a:buFontTx/>
        <a:buNone/>
        <a:tabLst/>
        <a:defRPr sz="2400" b="1" i="0" u="none" strike="noStrike" cap="none" spc="0" baseline="0">
          <a:ln>
            <a:noFill/>
          </a:ln>
          <a:solidFill>
            <a:srgbClr val="000000"/>
          </a:solidFill>
          <a:uFillTx/>
          <a:latin typeface="Arial"/>
          <a:ea typeface="Arial"/>
          <a:cs typeface="Arial"/>
          <a:sym typeface="Arial"/>
        </a:defRPr>
      </a:lvl8pPr>
      <a:lvl9pPr marL="0" marR="0" indent="2743200" algn="l" defTabSz="1371600" rtl="0" latinLnBrk="0">
        <a:lnSpc>
          <a:spcPct val="105999"/>
        </a:lnSpc>
        <a:spcBef>
          <a:spcPts val="0"/>
        </a:spcBef>
        <a:spcAft>
          <a:spcPts val="0"/>
        </a:spcAft>
        <a:buClrTx/>
        <a:buSzTx/>
        <a:buFontTx/>
        <a:buNone/>
        <a:tabLst/>
        <a:defRPr sz="2400" b="1" i="0" u="none" strike="noStrike" cap="none" spc="0" baseline="0">
          <a:ln>
            <a:noFill/>
          </a:ln>
          <a:solidFill>
            <a:srgbClr val="000000"/>
          </a:solidFill>
          <a:uFillTx/>
          <a:latin typeface="Arial"/>
          <a:ea typeface="Arial"/>
          <a:cs typeface="Arial"/>
          <a:sym typeface="Arial"/>
        </a:defRPr>
      </a:lvl9pPr>
    </p:titleStyle>
    <p:bodyStyle>
      <a:lvl1pPr marL="514350" marR="0" indent="-514350" algn="l" defTabSz="1371600" rtl="0" latinLnBrk="0">
        <a:lnSpc>
          <a:spcPct val="105999"/>
        </a:lnSpc>
        <a:spcBef>
          <a:spcPts val="1500"/>
        </a:spcBef>
        <a:spcAft>
          <a:spcPts val="0"/>
        </a:spcAft>
        <a:buClrTx/>
        <a:buSzTx/>
        <a:buFontTx/>
        <a:buNone/>
        <a:tabLst/>
        <a:defRPr sz="1650" b="0" i="0" u="none" strike="noStrike" cap="none" spc="0" baseline="0">
          <a:ln>
            <a:noFill/>
          </a:ln>
          <a:solidFill>
            <a:srgbClr val="000000"/>
          </a:solidFill>
          <a:uFillTx/>
          <a:latin typeface="Arial"/>
          <a:ea typeface="Arial"/>
          <a:cs typeface="Arial"/>
          <a:sym typeface="Arial"/>
        </a:defRPr>
      </a:lvl1pPr>
      <a:lvl2pPr marL="254793" marR="0" indent="-252413" algn="l" defTabSz="1371600" rtl="0" latinLnBrk="0">
        <a:lnSpc>
          <a:spcPct val="105999"/>
        </a:lnSpc>
        <a:spcBef>
          <a:spcPts val="1500"/>
        </a:spcBef>
        <a:spcAft>
          <a:spcPts val="0"/>
        </a:spcAft>
        <a:buClrTx/>
        <a:buSzPct val="100000"/>
        <a:buFontTx/>
        <a:buChar char="◼"/>
        <a:tabLst/>
        <a:defRPr sz="1650" b="0" i="0" u="none" strike="noStrike" cap="none" spc="0" baseline="0">
          <a:ln>
            <a:noFill/>
          </a:ln>
          <a:solidFill>
            <a:srgbClr val="000000"/>
          </a:solidFill>
          <a:uFillTx/>
          <a:latin typeface="Arial"/>
          <a:ea typeface="Arial"/>
          <a:cs typeface="Arial"/>
          <a:sym typeface="Arial"/>
        </a:defRPr>
      </a:lvl2pPr>
      <a:lvl3pPr marL="542687" marR="0" indent="-285512" algn="l" defTabSz="1371600" rtl="0" latinLnBrk="0">
        <a:lnSpc>
          <a:spcPct val="105999"/>
        </a:lnSpc>
        <a:spcBef>
          <a:spcPts val="1500"/>
        </a:spcBef>
        <a:spcAft>
          <a:spcPts val="0"/>
        </a:spcAft>
        <a:buClrTx/>
        <a:buSzPct val="100000"/>
        <a:buFontTx/>
        <a:buChar char="–"/>
        <a:tabLst/>
        <a:defRPr sz="1650" b="0" i="0" u="none" strike="noStrike" cap="none" spc="0" baseline="0">
          <a:ln>
            <a:noFill/>
          </a:ln>
          <a:solidFill>
            <a:srgbClr val="000000"/>
          </a:solidFill>
          <a:uFillTx/>
          <a:latin typeface="Arial"/>
          <a:ea typeface="Arial"/>
          <a:cs typeface="Arial"/>
          <a:sym typeface="Arial"/>
        </a:defRPr>
      </a:lvl3pPr>
      <a:lvl4pPr marL="802004" marR="0" indent="-282891" algn="l" defTabSz="1371600" rtl="0" latinLnBrk="0">
        <a:lnSpc>
          <a:spcPct val="105999"/>
        </a:lnSpc>
        <a:spcBef>
          <a:spcPts val="1500"/>
        </a:spcBef>
        <a:spcAft>
          <a:spcPts val="0"/>
        </a:spcAft>
        <a:buClrTx/>
        <a:buSzPct val="100000"/>
        <a:buFontTx/>
        <a:buChar char="•"/>
        <a:tabLst/>
        <a:defRPr sz="1650" b="0" i="0" u="none" strike="noStrike" cap="none" spc="0" baseline="0">
          <a:ln>
            <a:noFill/>
          </a:ln>
          <a:solidFill>
            <a:srgbClr val="000000"/>
          </a:solidFill>
          <a:uFillTx/>
          <a:latin typeface="Arial"/>
          <a:ea typeface="Arial"/>
          <a:cs typeface="Arial"/>
          <a:sym typeface="Arial"/>
        </a:defRPr>
      </a:lvl4pPr>
      <a:lvl5pPr marL="2139752" marR="0" indent="-325239" algn="l" defTabSz="1371600" rtl="0" latinLnBrk="0">
        <a:lnSpc>
          <a:spcPct val="105999"/>
        </a:lnSpc>
        <a:spcBef>
          <a:spcPts val="1500"/>
        </a:spcBef>
        <a:spcAft>
          <a:spcPts val="0"/>
        </a:spcAft>
        <a:buClrTx/>
        <a:buSzPct val="100000"/>
        <a:buFontTx/>
        <a:buChar char="–"/>
        <a:tabLst/>
        <a:defRPr sz="1650" b="0" i="0" u="none" strike="noStrike" cap="none" spc="0" baseline="0">
          <a:ln>
            <a:noFill/>
          </a:ln>
          <a:solidFill>
            <a:srgbClr val="000000"/>
          </a:solidFill>
          <a:uFillTx/>
          <a:latin typeface="Arial"/>
          <a:ea typeface="Arial"/>
          <a:cs typeface="Arial"/>
          <a:sym typeface="Arial"/>
        </a:defRPr>
      </a:lvl5pPr>
      <a:lvl6pPr marL="2825552" marR="0" indent="-325239" algn="l" defTabSz="1371600" rtl="0" latinLnBrk="0">
        <a:lnSpc>
          <a:spcPct val="105999"/>
        </a:lnSpc>
        <a:spcBef>
          <a:spcPts val="1500"/>
        </a:spcBef>
        <a:spcAft>
          <a:spcPts val="0"/>
        </a:spcAft>
        <a:buClrTx/>
        <a:buSzPct val="100000"/>
        <a:buFontTx/>
        <a:buChar char="–"/>
        <a:tabLst/>
        <a:defRPr sz="1650" b="0" i="0" u="none" strike="noStrike" cap="none" spc="0" baseline="0">
          <a:ln>
            <a:noFill/>
          </a:ln>
          <a:solidFill>
            <a:srgbClr val="000000"/>
          </a:solidFill>
          <a:uFillTx/>
          <a:latin typeface="Arial"/>
          <a:ea typeface="Arial"/>
          <a:cs typeface="Arial"/>
          <a:sym typeface="Arial"/>
        </a:defRPr>
      </a:lvl6pPr>
      <a:lvl7pPr marL="3511352" marR="0" indent="-325239" algn="l" defTabSz="1371600" rtl="0" latinLnBrk="0">
        <a:lnSpc>
          <a:spcPct val="105999"/>
        </a:lnSpc>
        <a:spcBef>
          <a:spcPts val="1500"/>
        </a:spcBef>
        <a:spcAft>
          <a:spcPts val="0"/>
        </a:spcAft>
        <a:buClrTx/>
        <a:buSzPct val="100000"/>
        <a:buFontTx/>
        <a:buChar char="–"/>
        <a:tabLst/>
        <a:defRPr sz="1650" b="0" i="0" u="none" strike="noStrike" cap="none" spc="0" baseline="0">
          <a:ln>
            <a:noFill/>
          </a:ln>
          <a:solidFill>
            <a:srgbClr val="000000"/>
          </a:solidFill>
          <a:uFillTx/>
          <a:latin typeface="Arial"/>
          <a:ea typeface="Arial"/>
          <a:cs typeface="Arial"/>
          <a:sym typeface="Arial"/>
        </a:defRPr>
      </a:lvl7pPr>
      <a:lvl8pPr marL="4197152" marR="0" indent="-325239" algn="l" defTabSz="1371600" rtl="0" latinLnBrk="0">
        <a:lnSpc>
          <a:spcPct val="105999"/>
        </a:lnSpc>
        <a:spcBef>
          <a:spcPts val="1500"/>
        </a:spcBef>
        <a:spcAft>
          <a:spcPts val="0"/>
        </a:spcAft>
        <a:buClrTx/>
        <a:buSzPct val="100000"/>
        <a:buFontTx/>
        <a:buChar char="–"/>
        <a:tabLst/>
        <a:defRPr sz="1650" b="0" i="0" u="none" strike="noStrike" cap="none" spc="0" baseline="0">
          <a:ln>
            <a:noFill/>
          </a:ln>
          <a:solidFill>
            <a:srgbClr val="000000"/>
          </a:solidFill>
          <a:uFillTx/>
          <a:latin typeface="Arial"/>
          <a:ea typeface="Arial"/>
          <a:cs typeface="Arial"/>
          <a:sym typeface="Arial"/>
        </a:defRPr>
      </a:lvl8pPr>
      <a:lvl9pPr marL="4882952" marR="0" indent="-325239" algn="l" defTabSz="1371600" rtl="0" latinLnBrk="0">
        <a:lnSpc>
          <a:spcPct val="105999"/>
        </a:lnSpc>
        <a:spcBef>
          <a:spcPts val="1500"/>
        </a:spcBef>
        <a:spcAft>
          <a:spcPts val="0"/>
        </a:spcAft>
        <a:buClrTx/>
        <a:buSzPct val="100000"/>
        <a:buFontTx/>
        <a:buChar char="–"/>
        <a:tabLst/>
        <a:defRPr sz="1650" b="0" i="0" u="none" strike="noStrike" cap="none" spc="0" baseline="0">
          <a:ln>
            <a:noFill/>
          </a:ln>
          <a:solidFill>
            <a:srgbClr val="000000"/>
          </a:solidFill>
          <a:uFillTx/>
          <a:latin typeface="Arial"/>
          <a:ea typeface="Arial"/>
          <a:cs typeface="Arial"/>
          <a:sym typeface="Arial"/>
        </a:defRPr>
      </a:lvl9pPr>
    </p:bodyStyle>
    <p:otherStyle>
      <a:lvl1pPr marL="0" marR="0" indent="0" algn="ctr" defTabSz="1371600" rtl="0" latinLnBrk="0">
        <a:lnSpc>
          <a:spcPct val="100000"/>
        </a:lnSpc>
        <a:spcBef>
          <a:spcPts val="0"/>
        </a:spcBef>
        <a:spcAft>
          <a:spcPts val="0"/>
        </a:spcAft>
        <a:buClrTx/>
        <a:buSzTx/>
        <a:buFontTx/>
        <a:buNone/>
        <a:tabLst/>
        <a:defRPr sz="1650" b="0" i="0" u="none" strike="noStrike" cap="none" spc="0" baseline="0">
          <a:ln>
            <a:noFill/>
          </a:ln>
          <a:solidFill>
            <a:schemeClr val="tx1"/>
          </a:solidFill>
          <a:uFillTx/>
          <a:latin typeface="+mn-lt"/>
          <a:ea typeface="+mn-ea"/>
          <a:cs typeface="+mn-cs"/>
          <a:sym typeface="Arial"/>
        </a:defRPr>
      </a:lvl1pPr>
      <a:lvl2pPr marL="0" marR="0" indent="685800" algn="ctr" defTabSz="1371600" rtl="0" latinLnBrk="0">
        <a:lnSpc>
          <a:spcPct val="100000"/>
        </a:lnSpc>
        <a:spcBef>
          <a:spcPts val="0"/>
        </a:spcBef>
        <a:spcAft>
          <a:spcPts val="0"/>
        </a:spcAft>
        <a:buClrTx/>
        <a:buSzTx/>
        <a:buFontTx/>
        <a:buNone/>
        <a:tabLst/>
        <a:defRPr sz="1650" b="0" i="0" u="none" strike="noStrike" cap="none" spc="0" baseline="0">
          <a:ln>
            <a:noFill/>
          </a:ln>
          <a:solidFill>
            <a:schemeClr val="tx1"/>
          </a:solidFill>
          <a:uFillTx/>
          <a:latin typeface="+mn-lt"/>
          <a:ea typeface="+mn-ea"/>
          <a:cs typeface="+mn-cs"/>
          <a:sym typeface="Arial"/>
        </a:defRPr>
      </a:lvl2pPr>
      <a:lvl3pPr marL="0" marR="0" indent="1371600" algn="ctr" defTabSz="1371600" rtl="0" latinLnBrk="0">
        <a:lnSpc>
          <a:spcPct val="100000"/>
        </a:lnSpc>
        <a:spcBef>
          <a:spcPts val="0"/>
        </a:spcBef>
        <a:spcAft>
          <a:spcPts val="0"/>
        </a:spcAft>
        <a:buClrTx/>
        <a:buSzTx/>
        <a:buFontTx/>
        <a:buNone/>
        <a:tabLst/>
        <a:defRPr sz="1650" b="0" i="0" u="none" strike="noStrike" cap="none" spc="0" baseline="0">
          <a:ln>
            <a:noFill/>
          </a:ln>
          <a:solidFill>
            <a:schemeClr val="tx1"/>
          </a:solidFill>
          <a:uFillTx/>
          <a:latin typeface="+mn-lt"/>
          <a:ea typeface="+mn-ea"/>
          <a:cs typeface="+mn-cs"/>
          <a:sym typeface="Arial"/>
        </a:defRPr>
      </a:lvl3pPr>
      <a:lvl4pPr marL="0" marR="0" indent="2057400" algn="ctr" defTabSz="1371600" rtl="0" latinLnBrk="0">
        <a:lnSpc>
          <a:spcPct val="100000"/>
        </a:lnSpc>
        <a:spcBef>
          <a:spcPts val="0"/>
        </a:spcBef>
        <a:spcAft>
          <a:spcPts val="0"/>
        </a:spcAft>
        <a:buClrTx/>
        <a:buSzTx/>
        <a:buFontTx/>
        <a:buNone/>
        <a:tabLst/>
        <a:defRPr sz="1650" b="0" i="0" u="none" strike="noStrike" cap="none" spc="0" baseline="0">
          <a:ln>
            <a:noFill/>
          </a:ln>
          <a:solidFill>
            <a:schemeClr val="tx1"/>
          </a:solidFill>
          <a:uFillTx/>
          <a:latin typeface="+mn-lt"/>
          <a:ea typeface="+mn-ea"/>
          <a:cs typeface="+mn-cs"/>
          <a:sym typeface="Arial"/>
        </a:defRPr>
      </a:lvl4pPr>
      <a:lvl5pPr marL="0" marR="0" indent="2743200" algn="ctr" defTabSz="1371600" rtl="0" latinLnBrk="0">
        <a:lnSpc>
          <a:spcPct val="100000"/>
        </a:lnSpc>
        <a:spcBef>
          <a:spcPts val="0"/>
        </a:spcBef>
        <a:spcAft>
          <a:spcPts val="0"/>
        </a:spcAft>
        <a:buClrTx/>
        <a:buSzTx/>
        <a:buFontTx/>
        <a:buNone/>
        <a:tabLst/>
        <a:defRPr sz="1650" b="0" i="0" u="none" strike="noStrike" cap="none" spc="0" baseline="0">
          <a:ln>
            <a:noFill/>
          </a:ln>
          <a:solidFill>
            <a:schemeClr val="tx1"/>
          </a:solidFill>
          <a:uFillTx/>
          <a:latin typeface="+mn-lt"/>
          <a:ea typeface="+mn-ea"/>
          <a:cs typeface="+mn-cs"/>
          <a:sym typeface="Arial"/>
        </a:defRPr>
      </a:lvl5pPr>
      <a:lvl6pPr marL="0" marR="0" indent="3429000" algn="ctr" defTabSz="1371600" rtl="0" latinLnBrk="0">
        <a:lnSpc>
          <a:spcPct val="100000"/>
        </a:lnSpc>
        <a:spcBef>
          <a:spcPts val="0"/>
        </a:spcBef>
        <a:spcAft>
          <a:spcPts val="0"/>
        </a:spcAft>
        <a:buClrTx/>
        <a:buSzTx/>
        <a:buFontTx/>
        <a:buNone/>
        <a:tabLst/>
        <a:defRPr sz="1650" b="0" i="0" u="none" strike="noStrike" cap="none" spc="0" baseline="0">
          <a:ln>
            <a:noFill/>
          </a:ln>
          <a:solidFill>
            <a:schemeClr val="tx1"/>
          </a:solidFill>
          <a:uFillTx/>
          <a:latin typeface="+mn-lt"/>
          <a:ea typeface="+mn-ea"/>
          <a:cs typeface="+mn-cs"/>
          <a:sym typeface="Arial"/>
        </a:defRPr>
      </a:lvl6pPr>
      <a:lvl7pPr marL="0" marR="0" indent="4114800" algn="ctr" defTabSz="1371600" rtl="0" latinLnBrk="0">
        <a:lnSpc>
          <a:spcPct val="100000"/>
        </a:lnSpc>
        <a:spcBef>
          <a:spcPts val="0"/>
        </a:spcBef>
        <a:spcAft>
          <a:spcPts val="0"/>
        </a:spcAft>
        <a:buClrTx/>
        <a:buSzTx/>
        <a:buFontTx/>
        <a:buNone/>
        <a:tabLst/>
        <a:defRPr sz="1650" b="0" i="0" u="none" strike="noStrike" cap="none" spc="0" baseline="0">
          <a:ln>
            <a:noFill/>
          </a:ln>
          <a:solidFill>
            <a:schemeClr val="tx1"/>
          </a:solidFill>
          <a:uFillTx/>
          <a:latin typeface="+mn-lt"/>
          <a:ea typeface="+mn-ea"/>
          <a:cs typeface="+mn-cs"/>
          <a:sym typeface="Arial"/>
        </a:defRPr>
      </a:lvl7pPr>
      <a:lvl8pPr marL="0" marR="0" indent="4800600" algn="ctr" defTabSz="1371600" rtl="0" latinLnBrk="0">
        <a:lnSpc>
          <a:spcPct val="100000"/>
        </a:lnSpc>
        <a:spcBef>
          <a:spcPts val="0"/>
        </a:spcBef>
        <a:spcAft>
          <a:spcPts val="0"/>
        </a:spcAft>
        <a:buClrTx/>
        <a:buSzTx/>
        <a:buFontTx/>
        <a:buNone/>
        <a:tabLst/>
        <a:defRPr sz="1650" b="0" i="0" u="none" strike="noStrike" cap="none" spc="0" baseline="0">
          <a:ln>
            <a:noFill/>
          </a:ln>
          <a:solidFill>
            <a:schemeClr val="tx1"/>
          </a:solidFill>
          <a:uFillTx/>
          <a:latin typeface="+mn-lt"/>
          <a:ea typeface="+mn-ea"/>
          <a:cs typeface="+mn-cs"/>
          <a:sym typeface="Arial"/>
        </a:defRPr>
      </a:lvl8pPr>
      <a:lvl9pPr marL="0" marR="0" indent="5486400" algn="ctr" defTabSz="1371600" rtl="0" latinLnBrk="0">
        <a:lnSpc>
          <a:spcPct val="100000"/>
        </a:lnSpc>
        <a:spcBef>
          <a:spcPts val="0"/>
        </a:spcBef>
        <a:spcAft>
          <a:spcPts val="0"/>
        </a:spcAft>
        <a:buClrTx/>
        <a:buSzTx/>
        <a:buFontTx/>
        <a:buNone/>
        <a:tabLst/>
        <a:defRPr sz="1650" b="0" i="0" u="none" strike="noStrike" cap="none" spc="0" baseline="0">
          <a:ln>
            <a:noFill/>
          </a:ln>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hyperlink" Target="https://www.sleepfoundation.org/children-and-sleep/how-much-sleep-do-kids-need"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5.xml"/></Relationships>
</file>

<file path=ppt/slides/_rels/slide2.xml.rels><?xml version="1.0" encoding="UTF-8" standalone="yes"?>
<Relationships xmlns="http://schemas.openxmlformats.org/package/2006/relationships"><Relationship Id="rId3" Type="http://schemas.openxmlformats.org/officeDocument/2006/relationships/hyperlink" Target="https://www.unicef.org/health/healthy-environments" TargetMode="External"/><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5.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5.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12.xml"/><Relationship Id="rId5" Type="http://schemas.openxmlformats.org/officeDocument/2006/relationships/image" Target="../media/image45.png"/><Relationship Id="rId4" Type="http://schemas.openxmlformats.org/officeDocument/2006/relationships/image" Target="../media/image44.jpeg"/></Relationships>
</file>

<file path=ppt/slides/_rels/slide2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4.jpeg"/><Relationship Id="rId1" Type="http://schemas.openxmlformats.org/officeDocument/2006/relationships/slideLayout" Target="../slideLayouts/slideLayout12.xml"/><Relationship Id="rId6" Type="http://schemas.openxmlformats.org/officeDocument/2006/relationships/image" Target="../media/image49.jpg"/><Relationship Id="rId5" Type="http://schemas.openxmlformats.org/officeDocument/2006/relationships/image" Target="../media/image48.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jpg"/><Relationship Id="rId7" Type="http://schemas.openxmlformats.org/officeDocument/2006/relationships/image" Target="../media/image54.jpg"/><Relationship Id="rId2" Type="http://schemas.openxmlformats.org/officeDocument/2006/relationships/image" Target="../media/image44.jpeg"/><Relationship Id="rId1" Type="http://schemas.openxmlformats.org/officeDocument/2006/relationships/slideLayout" Target="../slideLayouts/slideLayout12.xml"/><Relationship Id="rId6" Type="http://schemas.openxmlformats.org/officeDocument/2006/relationships/image" Target="../media/image53.jpg"/><Relationship Id="rId5" Type="http://schemas.openxmlformats.org/officeDocument/2006/relationships/image" Target="../media/image52.pn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4.jpeg"/><Relationship Id="rId1" Type="http://schemas.openxmlformats.org/officeDocument/2006/relationships/slideLayout" Target="../slideLayouts/slideLayout12.xml"/><Relationship Id="rId5" Type="http://schemas.openxmlformats.org/officeDocument/2006/relationships/image" Target="../media/image58.png"/><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14.png"/><Relationship Id="rId4" Type="http://schemas.openxmlformats.org/officeDocument/2006/relationships/image" Target="../media/image10.png"/><Relationship Id="rId9" Type="http://schemas.openxmlformats.org/officeDocument/2006/relationships/image" Target="../media/image59.png"/></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14.png"/><Relationship Id="rId4" Type="http://schemas.openxmlformats.org/officeDocument/2006/relationships/image" Target="../media/image10.png"/><Relationship Id="rId9" Type="http://schemas.openxmlformats.org/officeDocument/2006/relationships/image" Target="../media/image60.png"/></Relationships>
</file>

<file path=ppt/slides/_rels/slide3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14.png"/><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14.png"/><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14.png"/><Relationship Id="rId4" Type="http://schemas.openxmlformats.org/officeDocument/2006/relationships/image" Target="../media/image10.png"/><Relationship Id="rId9" Type="http://schemas.openxmlformats.org/officeDocument/2006/relationships/image" Target="../media/image61.png"/></Relationships>
</file>

<file path=ppt/slides/_rels/slide3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14.png"/><Relationship Id="rId4" Type="http://schemas.openxmlformats.org/officeDocument/2006/relationships/image" Target="../media/image10.png"/></Relationships>
</file>

<file path=ppt/slides/_rels/slide3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14.png"/><Relationship Id="rId4" Type="http://schemas.openxmlformats.org/officeDocument/2006/relationships/image" Target="../media/image10.png"/></Relationships>
</file>

<file path=ppt/slides/_rels/slide3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14.png"/><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8.png"/></Relationships>
</file>

<file path=ppt/slides/_rels/slide4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8.png"/><Relationship Id="rId7" Type="http://schemas.openxmlformats.org/officeDocument/2006/relationships/image" Target="../media/image69.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8.png"/><Relationship Id="rId11" Type="http://schemas.openxmlformats.org/officeDocument/2006/relationships/image" Target="../media/image73.png"/><Relationship Id="rId5" Type="http://schemas.openxmlformats.org/officeDocument/2006/relationships/image" Target="../media/image68.jpg"/><Relationship Id="rId10" Type="http://schemas.openxmlformats.org/officeDocument/2006/relationships/image" Target="../media/image72.png"/><Relationship Id="rId4" Type="http://schemas.openxmlformats.org/officeDocument/2006/relationships/image" Target="../media/image26.png"/><Relationship Id="rId9" Type="http://schemas.openxmlformats.org/officeDocument/2006/relationships/image" Target="../media/image71.jpg"/></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76.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15.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7.png"/><Relationship Id="rId11" Type="http://schemas.openxmlformats.org/officeDocument/2006/relationships/image" Target="../media/image31.png"/><Relationship Id="rId5" Type="http://schemas.openxmlformats.org/officeDocument/2006/relationships/image" Target="../media/image14.png"/><Relationship Id="rId10" Type="http://schemas.openxmlformats.org/officeDocument/2006/relationships/image" Target="../media/image30.png"/><Relationship Id="rId4" Type="http://schemas.openxmlformats.org/officeDocument/2006/relationships/image" Target="../media/image10.png"/><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p:cNvPicPr preferRelativeResize="0"/>
          <p:nvPr/>
        </p:nvPicPr>
        <p:blipFill rotWithShape="1">
          <a:blip r:embed="rId3">
            <a:alphaModFix/>
          </a:blip>
          <a:srcRect/>
          <a:stretch/>
        </p:blipFill>
        <p:spPr>
          <a:xfrm rot="-286047">
            <a:off x="10454322" y="-35136"/>
            <a:ext cx="9566831" cy="6955622"/>
          </a:xfrm>
          <a:prstGeom prst="rect">
            <a:avLst/>
          </a:prstGeom>
          <a:noFill/>
          <a:ln>
            <a:noFill/>
          </a:ln>
        </p:spPr>
      </p:pic>
      <p:sp>
        <p:nvSpPr>
          <p:cNvPr id="85" name="Google Shape;85;p1"/>
          <p:cNvSpPr/>
          <p:nvPr/>
        </p:nvSpPr>
        <p:spPr>
          <a:xfrm>
            <a:off x="10754375" y="1898674"/>
            <a:ext cx="7718243" cy="6908295"/>
          </a:xfrm>
          <a:custGeom>
            <a:avLst/>
            <a:gdLst/>
            <a:ahLst/>
            <a:cxnLst/>
            <a:rect l="l" t="t" r="r" b="b"/>
            <a:pathLst>
              <a:path w="13009880" h="11644630" extrusionOk="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rotWithShape="1">
            <a:blip r:embed="rId4">
              <a:alphaModFix/>
            </a:blip>
            <a:stretch>
              <a:fillRect l="-16592" r="-16593"/>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86" name="Google Shape;86;p1"/>
          <p:cNvPicPr preferRelativeResize="0"/>
          <p:nvPr/>
        </p:nvPicPr>
        <p:blipFill rotWithShape="1">
          <a:blip r:embed="rId5">
            <a:alphaModFix/>
          </a:blip>
          <a:srcRect/>
          <a:stretch/>
        </p:blipFill>
        <p:spPr>
          <a:xfrm rot="7636129">
            <a:off x="-5687335" y="7725186"/>
            <a:ext cx="10143755" cy="7375078"/>
          </a:xfrm>
          <a:prstGeom prst="rect">
            <a:avLst/>
          </a:prstGeom>
          <a:noFill/>
          <a:ln>
            <a:noFill/>
          </a:ln>
        </p:spPr>
      </p:pic>
      <p:grpSp>
        <p:nvGrpSpPr>
          <p:cNvPr id="87" name="Google Shape;87;p1"/>
          <p:cNvGrpSpPr/>
          <p:nvPr/>
        </p:nvGrpSpPr>
        <p:grpSpPr>
          <a:xfrm>
            <a:off x="3358142" y="8798976"/>
            <a:ext cx="13901162" cy="3230757"/>
            <a:chOff x="0" y="-38100"/>
            <a:chExt cx="3661211" cy="850900"/>
          </a:xfrm>
        </p:grpSpPr>
        <p:sp>
          <p:nvSpPr>
            <p:cNvPr id="88" name="Google Shape;88;p1"/>
            <p:cNvSpPr/>
            <p:nvPr/>
          </p:nvSpPr>
          <p:spPr>
            <a:xfrm>
              <a:off x="0" y="0"/>
              <a:ext cx="3661211" cy="254443"/>
            </a:xfrm>
            <a:custGeom>
              <a:avLst/>
              <a:gdLst/>
              <a:ahLst/>
              <a:cxnLst/>
              <a:rect l="l" t="t" r="r" b="b"/>
              <a:pathLst>
                <a:path w="3661211" h="254443" extrusionOk="0">
                  <a:moveTo>
                    <a:pt x="28403" y="0"/>
                  </a:moveTo>
                  <a:lnTo>
                    <a:pt x="3632807" y="0"/>
                  </a:lnTo>
                  <a:cubicBezTo>
                    <a:pt x="3640341" y="0"/>
                    <a:pt x="3647565" y="2992"/>
                    <a:pt x="3652891" y="8319"/>
                  </a:cubicBezTo>
                  <a:cubicBezTo>
                    <a:pt x="3658218" y="13646"/>
                    <a:pt x="3661211" y="20870"/>
                    <a:pt x="3661211" y="28403"/>
                  </a:cubicBezTo>
                  <a:lnTo>
                    <a:pt x="3661211" y="226039"/>
                  </a:lnTo>
                  <a:cubicBezTo>
                    <a:pt x="3661211" y="241726"/>
                    <a:pt x="3648494" y="254443"/>
                    <a:pt x="3632807" y="254443"/>
                  </a:cubicBezTo>
                  <a:lnTo>
                    <a:pt x="28403" y="254443"/>
                  </a:lnTo>
                  <a:cubicBezTo>
                    <a:pt x="20870" y="254443"/>
                    <a:pt x="13646" y="251450"/>
                    <a:pt x="8319" y="246124"/>
                  </a:cubicBezTo>
                  <a:cubicBezTo>
                    <a:pt x="2992" y="240797"/>
                    <a:pt x="0" y="233572"/>
                    <a:pt x="0" y="226039"/>
                  </a:cubicBezTo>
                  <a:lnTo>
                    <a:pt x="0" y="28403"/>
                  </a:lnTo>
                  <a:cubicBezTo>
                    <a:pt x="0" y="20870"/>
                    <a:pt x="2992" y="13646"/>
                    <a:pt x="8319" y="8319"/>
                  </a:cubicBezTo>
                  <a:cubicBezTo>
                    <a:pt x="13646" y="2992"/>
                    <a:pt x="20870" y="0"/>
                    <a:pt x="28403" y="0"/>
                  </a:cubicBezTo>
                  <a:close/>
                </a:path>
              </a:pathLst>
            </a:custGeom>
            <a:solidFill>
              <a:srgbClr val="FFE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 name="Google Shape;89;p1"/>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pic>
        <p:nvPicPr>
          <p:cNvPr id="90" name="Google Shape;90;p1"/>
          <p:cNvPicPr preferRelativeResize="0"/>
          <p:nvPr/>
        </p:nvPicPr>
        <p:blipFill rotWithShape="1">
          <a:blip r:embed="rId6">
            <a:alphaModFix/>
          </a:blip>
          <a:srcRect/>
          <a:stretch/>
        </p:blipFill>
        <p:spPr>
          <a:xfrm>
            <a:off x="14991216" y="1921013"/>
            <a:ext cx="2268084" cy="577330"/>
          </a:xfrm>
          <a:prstGeom prst="rect">
            <a:avLst/>
          </a:prstGeom>
          <a:noFill/>
          <a:ln>
            <a:noFill/>
          </a:ln>
        </p:spPr>
      </p:pic>
      <p:pic>
        <p:nvPicPr>
          <p:cNvPr id="91" name="Google Shape;91;p1"/>
          <p:cNvPicPr preferRelativeResize="0"/>
          <p:nvPr/>
        </p:nvPicPr>
        <p:blipFill rotWithShape="1">
          <a:blip r:embed="rId7">
            <a:alphaModFix/>
          </a:blip>
          <a:srcRect/>
          <a:stretch/>
        </p:blipFill>
        <p:spPr>
          <a:xfrm rot="1171461">
            <a:off x="9727637" y="7281230"/>
            <a:ext cx="1970968" cy="1372511"/>
          </a:xfrm>
          <a:prstGeom prst="rect">
            <a:avLst/>
          </a:prstGeom>
          <a:noFill/>
          <a:ln>
            <a:noFill/>
          </a:ln>
        </p:spPr>
      </p:pic>
      <p:grpSp>
        <p:nvGrpSpPr>
          <p:cNvPr id="92" name="Google Shape;92;p1"/>
          <p:cNvGrpSpPr/>
          <p:nvPr/>
        </p:nvGrpSpPr>
        <p:grpSpPr>
          <a:xfrm>
            <a:off x="8445082" y="5594822"/>
            <a:ext cx="697354" cy="700480"/>
            <a:chOff x="1813" y="0"/>
            <a:chExt cx="809173" cy="812800"/>
          </a:xfrm>
        </p:grpSpPr>
        <p:sp>
          <p:nvSpPr>
            <p:cNvPr id="93" name="Google Shape;93;p1"/>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 name="Google Shape;94;p1"/>
            <p:cNvSpPr txBox="1"/>
            <p:nvPr/>
          </p:nvSpPr>
          <p:spPr>
            <a:xfrm>
              <a:off x="76200" y="19050"/>
              <a:ext cx="660400" cy="717550"/>
            </a:xfrm>
            <a:prstGeom prst="rect">
              <a:avLst/>
            </a:prstGeom>
            <a:noFill/>
            <a:ln>
              <a:noFill/>
            </a:ln>
          </p:spPr>
          <p:txBody>
            <a:bodyPr spcFirstLastPara="1" wrap="square" lIns="50800" tIns="50800" rIns="50800" bIns="50800" anchor="ctr" anchorCtr="0">
              <a:noAutofit/>
            </a:bodyPr>
            <a:lstStyle/>
            <a:p>
              <a:pPr marL="0" marR="0" lvl="0" indent="0" algn="ctr" rtl="0">
                <a:lnSpc>
                  <a:spcPct val="204111"/>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grpSp>
        <p:nvGrpSpPr>
          <p:cNvPr id="95" name="Google Shape;95;p1"/>
          <p:cNvGrpSpPr/>
          <p:nvPr/>
        </p:nvGrpSpPr>
        <p:grpSpPr>
          <a:xfrm>
            <a:off x="15602223" y="6715598"/>
            <a:ext cx="1472766" cy="1479367"/>
            <a:chOff x="1813" y="0"/>
            <a:chExt cx="809173" cy="812800"/>
          </a:xfrm>
        </p:grpSpPr>
        <p:sp>
          <p:nvSpPr>
            <p:cNvPr id="96" name="Google Shape;96;p1"/>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1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 name="Google Shape;97;p1"/>
            <p:cNvSpPr txBox="1"/>
            <p:nvPr/>
          </p:nvSpPr>
          <p:spPr>
            <a:xfrm>
              <a:off x="76200" y="19050"/>
              <a:ext cx="660400" cy="717550"/>
            </a:xfrm>
            <a:prstGeom prst="rect">
              <a:avLst/>
            </a:prstGeom>
            <a:noFill/>
            <a:ln>
              <a:noFill/>
            </a:ln>
          </p:spPr>
          <p:txBody>
            <a:bodyPr spcFirstLastPara="1" wrap="square" lIns="50800" tIns="50800" rIns="50800" bIns="50800" anchor="ctr" anchorCtr="0">
              <a:noAutofit/>
            </a:bodyPr>
            <a:lstStyle/>
            <a:p>
              <a:pPr marL="0" marR="0" lvl="0" indent="0" algn="ctr" rtl="0">
                <a:lnSpc>
                  <a:spcPct val="204111"/>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grpSp>
        <p:nvGrpSpPr>
          <p:cNvPr id="98" name="Google Shape;98;p1"/>
          <p:cNvGrpSpPr/>
          <p:nvPr/>
        </p:nvGrpSpPr>
        <p:grpSpPr>
          <a:xfrm>
            <a:off x="2446069" y="9115070"/>
            <a:ext cx="584662" cy="587283"/>
            <a:chOff x="1813" y="0"/>
            <a:chExt cx="809173" cy="812800"/>
          </a:xfrm>
        </p:grpSpPr>
        <p:sp>
          <p:nvSpPr>
            <p:cNvPr id="99" name="Google Shape;99;p1"/>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13A6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 name="Google Shape;100;p1"/>
            <p:cNvSpPr txBox="1"/>
            <p:nvPr/>
          </p:nvSpPr>
          <p:spPr>
            <a:xfrm>
              <a:off x="76200" y="19050"/>
              <a:ext cx="660400" cy="717550"/>
            </a:xfrm>
            <a:prstGeom prst="rect">
              <a:avLst/>
            </a:prstGeom>
            <a:noFill/>
            <a:ln>
              <a:noFill/>
            </a:ln>
          </p:spPr>
          <p:txBody>
            <a:bodyPr spcFirstLastPara="1" wrap="square" lIns="50800" tIns="50800" rIns="50800" bIns="50800" anchor="ctr" anchorCtr="0">
              <a:noAutofit/>
            </a:bodyPr>
            <a:lstStyle/>
            <a:p>
              <a:pPr marL="0" marR="0" lvl="0" indent="0" algn="ctr" rtl="0">
                <a:lnSpc>
                  <a:spcPct val="204111"/>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pic>
        <p:nvPicPr>
          <p:cNvPr id="101" name="Google Shape;101;p1"/>
          <p:cNvPicPr preferRelativeResize="0"/>
          <p:nvPr/>
        </p:nvPicPr>
        <p:blipFill rotWithShape="1">
          <a:blip r:embed="rId8">
            <a:alphaModFix/>
          </a:blip>
          <a:srcRect/>
          <a:stretch/>
        </p:blipFill>
        <p:spPr>
          <a:xfrm>
            <a:off x="468133" y="200017"/>
            <a:ext cx="1428743" cy="2009661"/>
          </a:xfrm>
          <a:prstGeom prst="rect">
            <a:avLst/>
          </a:prstGeom>
          <a:noFill/>
          <a:ln>
            <a:noFill/>
          </a:ln>
        </p:spPr>
      </p:pic>
      <p:pic>
        <p:nvPicPr>
          <p:cNvPr id="102" name="Google Shape;102;p1"/>
          <p:cNvPicPr preferRelativeResize="0"/>
          <p:nvPr/>
        </p:nvPicPr>
        <p:blipFill rotWithShape="1">
          <a:blip r:embed="rId9">
            <a:alphaModFix/>
          </a:blip>
          <a:srcRect/>
          <a:stretch/>
        </p:blipFill>
        <p:spPr>
          <a:xfrm>
            <a:off x="2463549" y="293293"/>
            <a:ext cx="2612174" cy="2058303"/>
          </a:xfrm>
          <a:prstGeom prst="rect">
            <a:avLst/>
          </a:prstGeom>
          <a:noFill/>
          <a:ln>
            <a:noFill/>
          </a:ln>
        </p:spPr>
      </p:pic>
      <p:sp>
        <p:nvSpPr>
          <p:cNvPr id="104" name="Google Shape;104;p1"/>
          <p:cNvSpPr txBox="1"/>
          <p:nvPr/>
        </p:nvSpPr>
        <p:spPr>
          <a:xfrm>
            <a:off x="3597150" y="8999950"/>
            <a:ext cx="13662000" cy="886500"/>
          </a:xfrm>
          <a:prstGeom prst="rect">
            <a:avLst/>
          </a:prstGeom>
          <a:noFill/>
          <a:ln>
            <a:noFill/>
          </a:ln>
        </p:spPr>
        <p:txBody>
          <a:bodyPr spcFirstLastPara="1" wrap="square" lIns="0" tIns="0" rIns="0" bIns="0" anchor="t" anchorCtr="0">
            <a:spAutoFit/>
          </a:bodyPr>
          <a:lstStyle/>
          <a:p>
            <a:pPr marL="0" marR="0" lvl="0" indent="0" algn="ctr" rtl="0">
              <a:lnSpc>
                <a:spcPct val="139958"/>
              </a:lnSpc>
              <a:spcBef>
                <a:spcPts val="0"/>
              </a:spcBef>
              <a:spcAft>
                <a:spcPts val="0"/>
              </a:spcAft>
              <a:buNone/>
            </a:pPr>
            <a:r>
              <a:rPr lang="en-US" sz="2400" b="1" i="0" u="none" strike="noStrike" cap="none" dirty="0" err="1">
                <a:solidFill>
                  <a:srgbClr val="EB3F09"/>
                </a:solidFill>
                <a:latin typeface="Open Sans"/>
                <a:ea typeface="Open Sans"/>
                <a:cs typeface="Open Sans"/>
                <a:sym typeface="Open Sans"/>
              </a:rPr>
              <a:t>За</a:t>
            </a:r>
            <a:r>
              <a:rPr lang="en-US" sz="2400" b="1" i="0" u="none" strike="noStrike" cap="none">
                <a:solidFill>
                  <a:srgbClr val="EB3F09"/>
                </a:solidFill>
                <a:latin typeface="Open Sans"/>
                <a:ea typeface="Open Sans"/>
                <a:cs typeface="Open Sans"/>
                <a:sym typeface="Open Sans"/>
              </a:rPr>
              <a:t> інформаційної підтримки</a:t>
            </a:r>
            <a:endParaRPr/>
          </a:p>
          <a:p>
            <a:pPr marL="0" marR="0" lvl="0" indent="0" algn="ctr" rtl="0">
              <a:lnSpc>
                <a:spcPct val="139958"/>
              </a:lnSpc>
              <a:spcBef>
                <a:spcPts val="0"/>
              </a:spcBef>
              <a:spcAft>
                <a:spcPts val="0"/>
              </a:spcAft>
              <a:buNone/>
            </a:pPr>
            <a:r>
              <a:rPr lang="en-US" sz="2400" b="1" i="0" u="none" strike="noStrike" cap="none">
                <a:solidFill>
                  <a:srgbClr val="EB3F09"/>
                </a:solidFill>
                <a:latin typeface="Open Sans"/>
                <a:ea typeface="Open Sans"/>
                <a:cs typeface="Open Sans"/>
                <a:sym typeface="Open Sans"/>
              </a:rPr>
              <a:t>  Міністерства освіти і науки України та "Українського інституту розвитку освіти"</a:t>
            </a:r>
            <a:endParaRPr/>
          </a:p>
        </p:txBody>
      </p:sp>
      <p:sp>
        <p:nvSpPr>
          <p:cNvPr id="105" name="Google Shape;105;p1"/>
          <p:cNvSpPr txBox="1"/>
          <p:nvPr/>
        </p:nvSpPr>
        <p:spPr>
          <a:xfrm>
            <a:off x="1362225" y="1217575"/>
            <a:ext cx="11572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sp>
        <p:nvSpPr>
          <p:cNvPr id="2" name="Прямокутник 1">
            <a:extLst>
              <a:ext uri="{FF2B5EF4-FFF2-40B4-BE49-F238E27FC236}">
                <a16:creationId xmlns:a16="http://schemas.microsoft.com/office/drawing/2014/main" id="{4617B661-69C3-40AC-B954-41B18D0C8DE5}"/>
              </a:ext>
            </a:extLst>
          </p:cNvPr>
          <p:cNvSpPr/>
          <p:nvPr/>
        </p:nvSpPr>
        <p:spPr>
          <a:xfrm>
            <a:off x="768314" y="2226949"/>
            <a:ext cx="10542072" cy="3046988"/>
          </a:xfrm>
          <a:prstGeom prst="rect">
            <a:avLst/>
          </a:prstGeom>
        </p:spPr>
        <p:txBody>
          <a:bodyPr wrap="square">
            <a:spAutoFit/>
          </a:bodyPr>
          <a:lstStyle/>
          <a:p>
            <a:r>
              <a:rPr lang="ru-RU" sz="4800" b="1" dirty="0" err="1"/>
              <a:t>Складові</a:t>
            </a:r>
            <a:r>
              <a:rPr lang="ru-RU" sz="4800" b="1" dirty="0"/>
              <a:t> здорового та </a:t>
            </a:r>
            <a:r>
              <a:rPr lang="ru-RU" sz="4800" b="1" dirty="0" err="1"/>
              <a:t>безпечного</a:t>
            </a:r>
            <a:r>
              <a:rPr lang="ru-RU" sz="4800" b="1" dirty="0"/>
              <a:t> </a:t>
            </a:r>
            <a:r>
              <a:rPr lang="ru-RU" sz="4800" b="1" dirty="0" err="1"/>
              <a:t>життєвого</a:t>
            </a:r>
            <a:r>
              <a:rPr lang="ru-RU" sz="4800" b="1" dirty="0"/>
              <a:t> </a:t>
            </a:r>
            <a:r>
              <a:rPr lang="ru-RU" sz="4800" b="1" dirty="0" err="1"/>
              <a:t>середовища</a:t>
            </a:r>
            <a:r>
              <a:rPr lang="ru-RU" sz="4800" b="1" dirty="0"/>
              <a:t> </a:t>
            </a:r>
            <a:r>
              <a:rPr lang="ru-RU" sz="4800" b="1" dirty="0" err="1"/>
              <a:t>дітей</a:t>
            </a:r>
            <a:r>
              <a:rPr lang="ru-RU" sz="4800" b="1" dirty="0"/>
              <a:t> </a:t>
            </a:r>
            <a:r>
              <a:rPr lang="ru-RU" sz="4800" b="1" dirty="0" err="1"/>
              <a:t>дошкільного</a:t>
            </a:r>
            <a:r>
              <a:rPr lang="ru-RU" sz="4800" b="1" dirty="0"/>
              <a:t> </a:t>
            </a:r>
            <a:r>
              <a:rPr lang="ru-RU" sz="4800" b="1" dirty="0" err="1"/>
              <a:t>віку</a:t>
            </a:r>
            <a:endParaRPr lang="uk-UA" sz="4800" b="1" dirty="0"/>
          </a:p>
        </p:txBody>
      </p:sp>
      <p:sp>
        <p:nvSpPr>
          <p:cNvPr id="3" name="Прямокутник 2">
            <a:extLst>
              <a:ext uri="{FF2B5EF4-FFF2-40B4-BE49-F238E27FC236}">
                <a16:creationId xmlns:a16="http://schemas.microsoft.com/office/drawing/2014/main" id="{CC74CB3E-20CD-4D53-887E-EF701EC23FA7}"/>
              </a:ext>
            </a:extLst>
          </p:cNvPr>
          <p:cNvSpPr/>
          <p:nvPr/>
        </p:nvSpPr>
        <p:spPr>
          <a:xfrm>
            <a:off x="1164723" y="5095781"/>
            <a:ext cx="9144000" cy="3662541"/>
          </a:xfrm>
          <a:prstGeom prst="rect">
            <a:avLst/>
          </a:prstGeom>
        </p:spPr>
        <p:txBody>
          <a:bodyPr>
            <a:spAutoFit/>
          </a:bodyPr>
          <a:lstStyle/>
          <a:p>
            <a:endParaRPr lang="en-US" sz="3200" b="1" dirty="0">
              <a:solidFill>
                <a:srgbClr val="002060"/>
              </a:solidFill>
            </a:endParaRPr>
          </a:p>
          <a:p>
            <a:r>
              <a:rPr lang="uk-UA" sz="3200" b="1" dirty="0">
                <a:solidFill>
                  <a:srgbClr val="002060"/>
                </a:solidFill>
              </a:rPr>
              <a:t>Ірина Сорока </a:t>
            </a:r>
          </a:p>
          <a:p>
            <a:r>
              <a:rPr lang="uk-UA" sz="2800" dirty="0">
                <a:solidFill>
                  <a:schemeClr val="accent6">
                    <a:lumMod val="75000"/>
                  </a:schemeClr>
                </a:solidFill>
              </a:rPr>
              <a:t>ДУ «Центр громадського здоров'я МОЗ України</a:t>
            </a:r>
          </a:p>
          <a:p>
            <a:endParaRPr lang="uk-UA" sz="2800" dirty="0"/>
          </a:p>
          <a:p>
            <a:r>
              <a:rPr lang="uk-UA" sz="2800" dirty="0">
                <a:solidFill>
                  <a:srgbClr val="002060"/>
                </a:solidFill>
              </a:rPr>
              <a:t>Завідувачка відділу профілактики неінфекційних захворювань,</a:t>
            </a:r>
          </a:p>
          <a:p>
            <a:r>
              <a:rPr lang="uk-UA" sz="2800" dirty="0">
                <a:solidFill>
                  <a:srgbClr val="002060"/>
                </a:solidFill>
              </a:rPr>
              <a:t>Керівниця «Центру знань з питань профілактики та контролю неінфекційних захворювань»</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1C7DDA62-953D-45EB-9F79-9E1E29D8297C}"/>
              </a:ext>
            </a:extLst>
          </p:cNvPr>
          <p:cNvPicPr>
            <a:picLocks noChangeAspect="1"/>
          </p:cNvPicPr>
          <p:nvPr/>
        </p:nvPicPr>
        <p:blipFill>
          <a:blip r:embed="rId2"/>
          <a:stretch>
            <a:fillRect/>
          </a:stretch>
        </p:blipFill>
        <p:spPr>
          <a:xfrm>
            <a:off x="9416590" y="-900545"/>
            <a:ext cx="9161542" cy="10287000"/>
          </a:xfrm>
          <a:prstGeom prst="rect">
            <a:avLst/>
          </a:prstGeom>
        </p:spPr>
      </p:pic>
      <p:sp>
        <p:nvSpPr>
          <p:cNvPr id="2" name="Заголовок 1">
            <a:extLst>
              <a:ext uri="{FF2B5EF4-FFF2-40B4-BE49-F238E27FC236}">
                <a16:creationId xmlns:a16="http://schemas.microsoft.com/office/drawing/2014/main" id="{788DC40A-3FD0-48C6-A3B9-C4354BE53645}"/>
              </a:ext>
            </a:extLst>
          </p:cNvPr>
          <p:cNvSpPr>
            <a:spLocks noGrp="1"/>
          </p:cNvSpPr>
          <p:nvPr>
            <p:ph type="ctrTitle"/>
          </p:nvPr>
        </p:nvSpPr>
        <p:spPr>
          <a:xfrm>
            <a:off x="4080163" y="337157"/>
            <a:ext cx="11589327" cy="890587"/>
          </a:xfrm>
        </p:spPr>
        <p:txBody>
          <a:bodyPr>
            <a:normAutofit/>
          </a:bodyPr>
          <a:lstStyle/>
          <a:p>
            <a:r>
              <a:rPr lang="ru-RU" b="1" dirty="0" err="1"/>
              <a:t>Середовище</a:t>
            </a:r>
            <a:r>
              <a:rPr lang="ru-RU" b="1" dirty="0"/>
              <a:t>, </a:t>
            </a:r>
            <a:r>
              <a:rPr lang="ru-RU" b="1" dirty="0" err="1"/>
              <a:t>вільне</a:t>
            </a:r>
            <a:r>
              <a:rPr lang="ru-RU" b="1" dirty="0"/>
              <a:t> </a:t>
            </a:r>
            <a:r>
              <a:rPr lang="ru-RU" b="1" dirty="0" err="1"/>
              <a:t>від</a:t>
            </a:r>
            <a:r>
              <a:rPr lang="ru-RU" b="1" dirty="0"/>
              <a:t> </a:t>
            </a:r>
            <a:r>
              <a:rPr lang="ru-RU" b="1" dirty="0" err="1"/>
              <a:t>гніву</a:t>
            </a:r>
            <a:r>
              <a:rPr lang="ru-RU" b="1" dirty="0"/>
              <a:t> та </a:t>
            </a:r>
            <a:r>
              <a:rPr lang="ru-RU" b="1" dirty="0" err="1"/>
              <a:t>конфліктів</a:t>
            </a:r>
            <a:r>
              <a:rPr lang="ru-RU" b="1" dirty="0"/>
              <a:t>.</a:t>
            </a:r>
            <a:endParaRPr lang="uk-UA" b="1" dirty="0"/>
          </a:p>
        </p:txBody>
      </p:sp>
      <p:sp>
        <p:nvSpPr>
          <p:cNvPr id="9" name="Прямокутник 8">
            <a:extLst>
              <a:ext uri="{FF2B5EF4-FFF2-40B4-BE49-F238E27FC236}">
                <a16:creationId xmlns:a16="http://schemas.microsoft.com/office/drawing/2014/main" id="{F1D6344E-A2F1-449B-A542-8678FA642207}"/>
              </a:ext>
            </a:extLst>
          </p:cNvPr>
          <p:cNvSpPr/>
          <p:nvPr/>
        </p:nvSpPr>
        <p:spPr>
          <a:xfrm>
            <a:off x="371473" y="4834901"/>
            <a:ext cx="10629035" cy="369332"/>
          </a:xfrm>
          <a:prstGeom prst="rect">
            <a:avLst/>
          </a:prstGeom>
        </p:spPr>
        <p:txBody>
          <a:bodyPr wrap="square">
            <a:spAutoFit/>
          </a:bodyPr>
          <a:lstStyle/>
          <a:p>
            <a:endParaRPr lang="uk-UA" sz="1800" b="1" dirty="0"/>
          </a:p>
        </p:txBody>
      </p:sp>
      <p:sp>
        <p:nvSpPr>
          <p:cNvPr id="3" name="Прямокутник 2">
            <a:extLst>
              <a:ext uri="{FF2B5EF4-FFF2-40B4-BE49-F238E27FC236}">
                <a16:creationId xmlns:a16="http://schemas.microsoft.com/office/drawing/2014/main" id="{AED8DB01-32D2-4A03-88F1-51F70D3431D0}"/>
              </a:ext>
            </a:extLst>
          </p:cNvPr>
          <p:cNvSpPr/>
          <p:nvPr/>
        </p:nvSpPr>
        <p:spPr>
          <a:xfrm>
            <a:off x="166255" y="1315847"/>
            <a:ext cx="12205854" cy="1631216"/>
          </a:xfrm>
          <a:prstGeom prst="rect">
            <a:avLst/>
          </a:prstGeom>
        </p:spPr>
        <p:txBody>
          <a:bodyPr wrap="square">
            <a:spAutoFit/>
          </a:bodyPr>
          <a:lstStyle/>
          <a:p>
            <a:endParaRPr lang="ru-RU" sz="2000" dirty="0"/>
          </a:p>
          <a:p>
            <a:r>
              <a:rPr lang="ru-RU" sz="2000" b="1" dirty="0">
                <a:solidFill>
                  <a:schemeClr val="accent6">
                    <a:lumMod val="75000"/>
                  </a:schemeClr>
                </a:solidFill>
              </a:rPr>
              <a:t>Дозвольте </a:t>
            </a:r>
            <a:r>
              <a:rPr lang="ru-RU" sz="2000" b="1" dirty="0" err="1">
                <a:solidFill>
                  <a:schemeClr val="accent6">
                    <a:lumMod val="75000"/>
                  </a:schemeClr>
                </a:solidFill>
              </a:rPr>
              <a:t>своїй</a:t>
            </a:r>
            <a:r>
              <a:rPr lang="ru-RU" sz="2000" b="1" dirty="0">
                <a:solidFill>
                  <a:schemeClr val="accent6">
                    <a:lumMod val="75000"/>
                  </a:schemeClr>
                </a:solidFill>
              </a:rPr>
              <a:t> </a:t>
            </a:r>
            <a:r>
              <a:rPr lang="ru-RU" sz="2000" b="1" dirty="0" err="1">
                <a:solidFill>
                  <a:schemeClr val="accent6">
                    <a:lumMod val="75000"/>
                  </a:schemeClr>
                </a:solidFill>
              </a:rPr>
              <a:t>дитині</a:t>
            </a:r>
            <a:r>
              <a:rPr lang="ru-RU" sz="2000" b="1" dirty="0">
                <a:solidFill>
                  <a:schemeClr val="accent6">
                    <a:lumMod val="75000"/>
                  </a:schemeClr>
                </a:solidFill>
              </a:rPr>
              <a:t> </a:t>
            </a:r>
            <a:r>
              <a:rPr lang="ru-RU" sz="2000" b="1" dirty="0" err="1">
                <a:solidFill>
                  <a:schemeClr val="accent6">
                    <a:lumMod val="75000"/>
                  </a:schemeClr>
                </a:solidFill>
              </a:rPr>
              <a:t>робити</a:t>
            </a:r>
            <a:r>
              <a:rPr lang="ru-RU" sz="2000" b="1" dirty="0">
                <a:solidFill>
                  <a:schemeClr val="accent6">
                    <a:lumMod val="75000"/>
                  </a:schemeClr>
                </a:solidFill>
              </a:rPr>
              <a:t> </a:t>
            </a:r>
            <a:r>
              <a:rPr lang="ru-RU" sz="2000" b="1" dirty="0" err="1">
                <a:solidFill>
                  <a:schemeClr val="accent6">
                    <a:lumMod val="75000"/>
                  </a:schemeClr>
                </a:solidFill>
              </a:rPr>
              <a:t>помилки</a:t>
            </a:r>
            <a:r>
              <a:rPr lang="ru-RU" sz="2000" b="1" dirty="0">
                <a:solidFill>
                  <a:schemeClr val="accent6">
                    <a:lumMod val="75000"/>
                  </a:schemeClr>
                </a:solidFill>
              </a:rPr>
              <a:t>. </a:t>
            </a:r>
            <a:r>
              <a:rPr lang="ru-RU" sz="2000" dirty="0"/>
              <a:t> </a:t>
            </a:r>
            <a:r>
              <a:rPr lang="ru-RU" sz="2000" dirty="0" err="1"/>
              <a:t>Усі</a:t>
            </a:r>
            <a:r>
              <a:rPr lang="ru-RU" sz="2000" dirty="0"/>
              <a:t> ми </a:t>
            </a:r>
            <a:r>
              <a:rPr lang="ru-RU" sz="2000" dirty="0" err="1"/>
              <a:t>інколи</a:t>
            </a:r>
            <a:r>
              <a:rPr lang="ru-RU" sz="2000" dirty="0"/>
              <a:t> </a:t>
            </a:r>
            <a:r>
              <a:rPr lang="ru-RU" sz="2000" dirty="0" err="1"/>
              <a:t>помиляємось</a:t>
            </a:r>
            <a:r>
              <a:rPr lang="ru-RU" sz="2000" dirty="0"/>
              <a:t> </a:t>
            </a:r>
            <a:r>
              <a:rPr lang="ru-RU" sz="2000" dirty="0" err="1"/>
              <a:t>або</a:t>
            </a:r>
            <a:r>
              <a:rPr lang="ru-RU" sz="2000" dirty="0"/>
              <a:t> </a:t>
            </a:r>
            <a:r>
              <a:rPr lang="ru-RU" sz="2000" dirty="0" err="1"/>
              <a:t>приймаємо</a:t>
            </a:r>
            <a:r>
              <a:rPr lang="ru-RU" sz="2000" dirty="0"/>
              <a:t> не </a:t>
            </a:r>
            <a:r>
              <a:rPr lang="ru-RU" sz="2000" dirty="0" err="1"/>
              <a:t>зовсім</a:t>
            </a:r>
            <a:r>
              <a:rPr lang="ru-RU" sz="2000" dirty="0"/>
              <a:t> </a:t>
            </a:r>
            <a:r>
              <a:rPr lang="ru-RU" sz="2000" dirty="0" err="1"/>
              <a:t>ідеальне</a:t>
            </a:r>
            <a:r>
              <a:rPr lang="ru-RU" sz="2000" dirty="0"/>
              <a:t> </a:t>
            </a:r>
            <a:r>
              <a:rPr lang="ru-RU" sz="2000" dirty="0" err="1"/>
              <a:t>рішення</a:t>
            </a:r>
            <a:r>
              <a:rPr lang="ru-RU" sz="2000" dirty="0"/>
              <a:t>. </a:t>
            </a:r>
            <a:r>
              <a:rPr lang="ru-RU" sz="2000" dirty="0" err="1"/>
              <a:t>Дітей</a:t>
            </a:r>
            <a:r>
              <a:rPr lang="ru-RU" sz="2000" dirty="0"/>
              <a:t> </a:t>
            </a:r>
            <a:r>
              <a:rPr lang="ru-RU" sz="2000" dirty="0" err="1"/>
              <a:t>слід</a:t>
            </a:r>
            <a:r>
              <a:rPr lang="ru-RU" sz="2000" dirty="0"/>
              <a:t> </a:t>
            </a:r>
            <a:r>
              <a:rPr lang="ru-RU" sz="2000" dirty="0" err="1"/>
              <a:t>навчити</a:t>
            </a:r>
            <a:r>
              <a:rPr lang="ru-RU" sz="2000" dirty="0"/>
              <a:t>, </a:t>
            </a:r>
            <a:r>
              <a:rPr lang="ru-RU" sz="2000" dirty="0" err="1"/>
              <a:t>що</a:t>
            </a:r>
            <a:r>
              <a:rPr lang="ru-RU" sz="2000" dirty="0"/>
              <a:t> </a:t>
            </a:r>
            <a:r>
              <a:rPr lang="ru-RU" sz="2000" dirty="0" err="1"/>
              <a:t>робити</a:t>
            </a:r>
            <a:r>
              <a:rPr lang="ru-RU" sz="2000" dirty="0"/>
              <a:t> </a:t>
            </a:r>
            <a:r>
              <a:rPr lang="ru-RU" sz="2000" dirty="0" err="1"/>
              <a:t>помилку</a:t>
            </a:r>
            <a:r>
              <a:rPr lang="ru-RU" sz="2000" dirty="0"/>
              <a:t> – </a:t>
            </a:r>
            <a:r>
              <a:rPr lang="ru-RU" sz="2000" dirty="0" err="1"/>
              <a:t>це</a:t>
            </a:r>
            <a:r>
              <a:rPr lang="ru-RU" sz="2000" dirty="0"/>
              <a:t> нормально, не </a:t>
            </a:r>
            <a:r>
              <a:rPr lang="ru-RU" sz="2000" dirty="0" err="1"/>
              <a:t>турбуючись</a:t>
            </a:r>
            <a:r>
              <a:rPr lang="ru-RU" sz="2000" dirty="0"/>
              <a:t> про </a:t>
            </a:r>
            <a:r>
              <a:rPr lang="ru-RU" sz="2000" dirty="0" err="1"/>
              <a:t>почуття</a:t>
            </a:r>
            <a:r>
              <a:rPr lang="ru-RU" sz="2000" dirty="0"/>
              <a:t> сорому </a:t>
            </a:r>
            <a:r>
              <a:rPr lang="ru-RU" sz="2000" dirty="0" err="1"/>
              <a:t>чи</a:t>
            </a:r>
            <a:r>
              <a:rPr lang="ru-RU" sz="2000" dirty="0"/>
              <a:t> </a:t>
            </a:r>
            <a:r>
              <a:rPr lang="ru-RU" sz="2000" dirty="0" err="1"/>
              <a:t>гніву</a:t>
            </a:r>
            <a:r>
              <a:rPr lang="ru-RU" sz="2000" dirty="0"/>
              <a:t>.</a:t>
            </a:r>
          </a:p>
          <a:p>
            <a:r>
              <a:rPr lang="ru-RU" sz="2000" dirty="0" err="1"/>
              <a:t>Замість</a:t>
            </a:r>
            <a:r>
              <a:rPr lang="ru-RU" sz="2000" dirty="0"/>
              <a:t> того, </a:t>
            </a:r>
            <a:r>
              <a:rPr lang="ru-RU" sz="2000" dirty="0" err="1"/>
              <a:t>щоб</a:t>
            </a:r>
            <a:r>
              <a:rPr lang="ru-RU" sz="2000" dirty="0"/>
              <a:t> </a:t>
            </a:r>
            <a:r>
              <a:rPr lang="ru-RU" sz="2000" dirty="0" err="1"/>
              <a:t>карати</a:t>
            </a:r>
            <a:r>
              <a:rPr lang="ru-RU" sz="2000" dirty="0"/>
              <a:t> </a:t>
            </a:r>
            <a:r>
              <a:rPr lang="ru-RU" sz="2000" dirty="0" err="1"/>
              <a:t>дитину</a:t>
            </a:r>
            <a:r>
              <a:rPr lang="ru-RU" sz="2000" dirty="0"/>
              <a:t> за </a:t>
            </a:r>
            <a:r>
              <a:rPr lang="ru-RU" sz="2000" dirty="0" err="1"/>
              <a:t>помилки</a:t>
            </a:r>
            <a:r>
              <a:rPr lang="ru-RU" sz="2000" dirty="0"/>
              <a:t>, </a:t>
            </a:r>
            <a:r>
              <a:rPr lang="ru-RU" sz="2000" dirty="0" err="1"/>
              <a:t>використовуйте</a:t>
            </a:r>
            <a:r>
              <a:rPr lang="ru-RU" sz="2000" dirty="0"/>
              <a:t> </a:t>
            </a:r>
            <a:r>
              <a:rPr lang="ru-RU" sz="2000" dirty="0" err="1"/>
              <a:t>їх</a:t>
            </a:r>
            <a:r>
              <a:rPr lang="ru-RU" sz="2000" dirty="0"/>
              <a:t> як </a:t>
            </a:r>
            <a:r>
              <a:rPr lang="ru-RU" sz="2000" dirty="0" err="1"/>
              <a:t>можливість</a:t>
            </a:r>
            <a:r>
              <a:rPr lang="ru-RU" sz="2000" dirty="0"/>
              <a:t> для </a:t>
            </a:r>
            <a:r>
              <a:rPr lang="ru-RU" sz="2000" dirty="0" err="1"/>
              <a:t>навчання</a:t>
            </a:r>
            <a:r>
              <a:rPr lang="ru-RU" sz="2000" dirty="0"/>
              <a:t>.</a:t>
            </a:r>
          </a:p>
        </p:txBody>
      </p:sp>
      <p:sp>
        <p:nvSpPr>
          <p:cNvPr id="7" name="Прямокутник 6">
            <a:extLst>
              <a:ext uri="{FF2B5EF4-FFF2-40B4-BE49-F238E27FC236}">
                <a16:creationId xmlns:a16="http://schemas.microsoft.com/office/drawing/2014/main" id="{538D719F-E2A5-4C31-929F-CEAB85F5415D}"/>
              </a:ext>
            </a:extLst>
          </p:cNvPr>
          <p:cNvSpPr/>
          <p:nvPr/>
        </p:nvSpPr>
        <p:spPr>
          <a:xfrm>
            <a:off x="166254" y="3261764"/>
            <a:ext cx="17526001" cy="2246769"/>
          </a:xfrm>
          <a:prstGeom prst="rect">
            <a:avLst/>
          </a:prstGeom>
        </p:spPr>
        <p:txBody>
          <a:bodyPr wrap="square">
            <a:spAutoFit/>
          </a:bodyPr>
          <a:lstStyle/>
          <a:p>
            <a:r>
              <a:rPr lang="ru-RU" sz="2000" b="1" dirty="0">
                <a:solidFill>
                  <a:schemeClr val="accent6">
                    <a:lumMod val="75000"/>
                  </a:schemeClr>
                </a:solidFill>
              </a:rPr>
              <a:t>Подавайте хороший приклад</a:t>
            </a:r>
            <a:r>
              <a:rPr lang="ru-RU" sz="2000" b="1" dirty="0">
                <a:solidFill>
                  <a:schemeClr val="tx1"/>
                </a:solidFill>
              </a:rPr>
              <a:t>: </a:t>
            </a:r>
            <a:r>
              <a:rPr lang="ru-RU" sz="2000" dirty="0" err="1">
                <a:solidFill>
                  <a:schemeClr val="tx1"/>
                </a:solidFill>
              </a:rPr>
              <a:t>якщо</a:t>
            </a:r>
            <a:r>
              <a:rPr lang="ru-RU" sz="2000" dirty="0">
                <a:solidFill>
                  <a:schemeClr val="tx1"/>
                </a:solidFill>
              </a:rPr>
              <a:t> </a:t>
            </a:r>
            <a:r>
              <a:rPr lang="ru-RU" sz="2000" dirty="0" err="1">
                <a:solidFill>
                  <a:schemeClr val="tx1"/>
                </a:solidFill>
              </a:rPr>
              <a:t>ви</a:t>
            </a:r>
            <a:r>
              <a:rPr lang="ru-RU" sz="2000" dirty="0">
                <a:solidFill>
                  <a:schemeClr val="tx1"/>
                </a:solidFill>
              </a:rPr>
              <a:t> </a:t>
            </a:r>
            <a:r>
              <a:rPr lang="ru-RU" sz="2000" dirty="0" err="1">
                <a:solidFill>
                  <a:schemeClr val="tx1"/>
                </a:solidFill>
              </a:rPr>
              <a:t>хочете</a:t>
            </a:r>
            <a:r>
              <a:rPr lang="ru-RU" sz="2000" dirty="0">
                <a:solidFill>
                  <a:schemeClr val="tx1"/>
                </a:solidFill>
              </a:rPr>
              <a:t>, </a:t>
            </a:r>
            <a:r>
              <a:rPr lang="ru-RU" sz="2000" dirty="0" err="1">
                <a:solidFill>
                  <a:schemeClr val="tx1"/>
                </a:solidFill>
              </a:rPr>
              <a:t>щоб</a:t>
            </a:r>
            <a:r>
              <a:rPr lang="ru-RU" sz="2000" dirty="0">
                <a:solidFill>
                  <a:schemeClr val="tx1"/>
                </a:solidFill>
              </a:rPr>
              <a:t> ваша </a:t>
            </a:r>
            <a:r>
              <a:rPr lang="ru-RU" sz="2000" dirty="0" err="1">
                <a:solidFill>
                  <a:schemeClr val="tx1"/>
                </a:solidFill>
              </a:rPr>
              <a:t>дитина</a:t>
            </a:r>
            <a:r>
              <a:rPr lang="ru-RU" sz="2000" dirty="0">
                <a:solidFill>
                  <a:schemeClr val="tx1"/>
                </a:solidFill>
              </a:rPr>
              <a:t> </a:t>
            </a:r>
            <a:r>
              <a:rPr lang="ru-RU" sz="2000" dirty="0" err="1">
                <a:solidFill>
                  <a:schemeClr val="tx1"/>
                </a:solidFill>
              </a:rPr>
              <a:t>ставилася</a:t>
            </a:r>
            <a:r>
              <a:rPr lang="ru-RU" sz="2000" dirty="0">
                <a:solidFill>
                  <a:schemeClr val="tx1"/>
                </a:solidFill>
              </a:rPr>
              <a:t> до </a:t>
            </a:r>
            <a:r>
              <a:rPr lang="ru-RU" sz="2000" dirty="0" err="1">
                <a:solidFill>
                  <a:schemeClr val="tx1"/>
                </a:solidFill>
              </a:rPr>
              <a:t>інших</a:t>
            </a:r>
            <a:r>
              <a:rPr lang="ru-RU" sz="2000" dirty="0">
                <a:solidFill>
                  <a:schemeClr val="tx1"/>
                </a:solidFill>
              </a:rPr>
              <a:t> з </a:t>
            </a:r>
            <a:r>
              <a:rPr lang="ru-RU" sz="2000" dirty="0" err="1">
                <a:solidFill>
                  <a:schemeClr val="tx1"/>
                </a:solidFill>
              </a:rPr>
              <a:t>повагою</a:t>
            </a:r>
            <a:r>
              <a:rPr lang="ru-RU" sz="2000" dirty="0">
                <a:solidFill>
                  <a:schemeClr val="tx1"/>
                </a:solidFill>
              </a:rPr>
              <a:t>, </a:t>
            </a:r>
            <a:r>
              <a:rPr lang="ru-RU" sz="2000" dirty="0" err="1">
                <a:solidFill>
                  <a:schemeClr val="tx1"/>
                </a:solidFill>
              </a:rPr>
              <a:t>переконайтеся</a:t>
            </a:r>
            <a:r>
              <a:rPr lang="ru-RU" sz="2000" dirty="0">
                <a:solidFill>
                  <a:schemeClr val="tx1"/>
                </a:solidFill>
              </a:rPr>
              <a:t>, </a:t>
            </a:r>
            <a:r>
              <a:rPr lang="ru-RU" sz="2000" dirty="0" err="1">
                <a:solidFill>
                  <a:schemeClr val="tx1"/>
                </a:solidFill>
              </a:rPr>
              <a:t>що</a:t>
            </a:r>
            <a:r>
              <a:rPr lang="ru-RU" sz="2000" dirty="0">
                <a:solidFill>
                  <a:schemeClr val="tx1"/>
                </a:solidFill>
              </a:rPr>
              <a:t> </a:t>
            </a:r>
            <a:r>
              <a:rPr lang="ru-RU" sz="2000" dirty="0" err="1">
                <a:solidFill>
                  <a:schemeClr val="tx1"/>
                </a:solidFill>
              </a:rPr>
              <a:t>ви</a:t>
            </a:r>
            <a:r>
              <a:rPr lang="ru-RU" sz="2000" dirty="0">
                <a:solidFill>
                  <a:schemeClr val="tx1"/>
                </a:solidFill>
              </a:rPr>
              <a:t> </a:t>
            </a:r>
            <a:r>
              <a:rPr lang="ru-RU" sz="2000" dirty="0" err="1">
                <a:solidFill>
                  <a:schemeClr val="tx1"/>
                </a:solidFill>
              </a:rPr>
              <a:t>робите</a:t>
            </a:r>
            <a:r>
              <a:rPr lang="ru-RU" sz="2000" dirty="0">
                <a:solidFill>
                  <a:schemeClr val="tx1"/>
                </a:solidFill>
              </a:rPr>
              <a:t> те </a:t>
            </a:r>
            <a:r>
              <a:rPr lang="ru-RU" sz="2000" dirty="0" err="1">
                <a:solidFill>
                  <a:schemeClr val="tx1"/>
                </a:solidFill>
              </a:rPr>
              <a:t>саме</a:t>
            </a:r>
            <a:r>
              <a:rPr lang="ru-RU" sz="2000" b="1" dirty="0">
                <a:solidFill>
                  <a:schemeClr val="tx1"/>
                </a:solidFill>
              </a:rPr>
              <a:t>. </a:t>
            </a:r>
            <a:r>
              <a:rPr lang="ru-RU" sz="2000" dirty="0" err="1">
                <a:solidFill>
                  <a:schemeClr val="tx1"/>
                </a:solidFill>
              </a:rPr>
              <a:t>Діти</a:t>
            </a:r>
            <a:r>
              <a:rPr lang="ru-RU" sz="2000" dirty="0">
                <a:solidFill>
                  <a:schemeClr val="tx1"/>
                </a:solidFill>
              </a:rPr>
              <a:t> все </a:t>
            </a:r>
            <a:r>
              <a:rPr lang="ru-RU" sz="2000" dirty="0" err="1">
                <a:solidFill>
                  <a:schemeClr val="tx1"/>
                </a:solidFill>
              </a:rPr>
              <a:t>помічають</a:t>
            </a:r>
            <a:r>
              <a:rPr lang="ru-RU" sz="2000" dirty="0">
                <a:solidFill>
                  <a:schemeClr val="tx1"/>
                </a:solidFill>
              </a:rPr>
              <a:t>. Вони </a:t>
            </a:r>
            <a:r>
              <a:rPr lang="ru-RU" sz="2000" dirty="0" err="1">
                <a:solidFill>
                  <a:schemeClr val="tx1"/>
                </a:solidFill>
              </a:rPr>
              <a:t>чують</a:t>
            </a:r>
            <a:r>
              <a:rPr lang="ru-RU" sz="2000" dirty="0">
                <a:solidFill>
                  <a:schemeClr val="tx1"/>
                </a:solidFill>
              </a:rPr>
              <a:t> і </a:t>
            </a:r>
            <a:r>
              <a:rPr lang="ru-RU" sz="2000" dirty="0" err="1">
                <a:solidFill>
                  <a:schemeClr val="tx1"/>
                </a:solidFill>
              </a:rPr>
              <a:t>бачать</a:t>
            </a:r>
            <a:r>
              <a:rPr lang="ru-RU" sz="2000" dirty="0">
                <a:solidFill>
                  <a:schemeClr val="tx1"/>
                </a:solidFill>
              </a:rPr>
              <a:t> те, </a:t>
            </a:r>
            <a:r>
              <a:rPr lang="ru-RU" sz="2000" dirty="0" err="1">
                <a:solidFill>
                  <a:schemeClr val="tx1"/>
                </a:solidFill>
              </a:rPr>
              <a:t>що</a:t>
            </a:r>
            <a:r>
              <a:rPr lang="ru-RU" sz="2000" dirty="0">
                <a:solidFill>
                  <a:schemeClr val="tx1"/>
                </a:solidFill>
              </a:rPr>
              <a:t> нам </a:t>
            </a:r>
            <a:r>
              <a:rPr lang="ru-RU" sz="2000" dirty="0" err="1">
                <a:solidFill>
                  <a:schemeClr val="tx1"/>
                </a:solidFill>
              </a:rPr>
              <a:t>іноді</a:t>
            </a:r>
            <a:r>
              <a:rPr lang="ru-RU" sz="2000" dirty="0">
                <a:solidFill>
                  <a:schemeClr val="tx1"/>
                </a:solidFill>
              </a:rPr>
              <a:t> </a:t>
            </a:r>
            <a:r>
              <a:rPr lang="ru-RU" sz="2000" dirty="0" err="1">
                <a:solidFill>
                  <a:schemeClr val="tx1"/>
                </a:solidFill>
              </a:rPr>
              <a:t>здається</a:t>
            </a:r>
            <a:r>
              <a:rPr lang="ru-RU" sz="2000" dirty="0">
                <a:solidFill>
                  <a:schemeClr val="tx1"/>
                </a:solidFill>
              </a:rPr>
              <a:t>, </a:t>
            </a:r>
            <a:r>
              <a:rPr lang="ru-RU" sz="2000" dirty="0" err="1">
                <a:solidFill>
                  <a:schemeClr val="tx1"/>
                </a:solidFill>
              </a:rPr>
              <a:t>що</a:t>
            </a:r>
            <a:r>
              <a:rPr lang="ru-RU" sz="2000" dirty="0">
                <a:solidFill>
                  <a:schemeClr val="tx1"/>
                </a:solidFill>
              </a:rPr>
              <a:t> вони не </a:t>
            </a:r>
            <a:r>
              <a:rPr lang="ru-RU" sz="2000" dirty="0" err="1">
                <a:solidFill>
                  <a:schemeClr val="tx1"/>
                </a:solidFill>
              </a:rPr>
              <a:t>бачать</a:t>
            </a:r>
            <a:r>
              <a:rPr lang="ru-RU" sz="2000" dirty="0">
                <a:solidFill>
                  <a:schemeClr val="tx1"/>
                </a:solidFill>
              </a:rPr>
              <a:t>. </a:t>
            </a:r>
          </a:p>
          <a:p>
            <a:r>
              <a:rPr lang="ru-RU" sz="2000" b="1" i="1" dirty="0" err="1">
                <a:solidFill>
                  <a:schemeClr val="tx1"/>
                </a:solidFill>
              </a:rPr>
              <a:t>Завжди</a:t>
            </a:r>
            <a:r>
              <a:rPr lang="ru-RU" sz="2000" b="1" i="1" dirty="0">
                <a:solidFill>
                  <a:schemeClr val="tx1"/>
                </a:solidFill>
              </a:rPr>
              <a:t> </a:t>
            </a:r>
            <a:r>
              <a:rPr lang="ru-RU" sz="2000" b="1" i="1" dirty="0" err="1">
                <a:solidFill>
                  <a:schemeClr val="tx1"/>
                </a:solidFill>
              </a:rPr>
              <a:t>усвідомлюйте</a:t>
            </a:r>
            <a:r>
              <a:rPr lang="ru-RU" sz="2000" b="1" i="1" dirty="0">
                <a:solidFill>
                  <a:schemeClr val="tx1"/>
                </a:solidFill>
              </a:rPr>
              <a:t> </a:t>
            </a:r>
            <a:r>
              <a:rPr lang="ru-RU" sz="2000" b="1" i="1" dirty="0" err="1">
                <a:solidFill>
                  <a:schemeClr val="tx1"/>
                </a:solidFill>
              </a:rPr>
              <a:t>свої</a:t>
            </a:r>
            <a:r>
              <a:rPr lang="ru-RU" sz="2000" b="1" i="1" dirty="0">
                <a:solidFill>
                  <a:schemeClr val="tx1"/>
                </a:solidFill>
              </a:rPr>
              <a:t> </a:t>
            </a:r>
            <a:r>
              <a:rPr lang="ru-RU" sz="2000" b="1" i="1" dirty="0" err="1">
                <a:solidFill>
                  <a:schemeClr val="tx1"/>
                </a:solidFill>
              </a:rPr>
              <a:t>дії</a:t>
            </a:r>
            <a:r>
              <a:rPr lang="ru-RU" sz="2000" b="1" i="1" dirty="0">
                <a:solidFill>
                  <a:schemeClr val="tx1"/>
                </a:solidFill>
              </a:rPr>
              <a:t> та слова в </a:t>
            </a:r>
            <a:r>
              <a:rPr lang="ru-RU" sz="2000" b="1" i="1" dirty="0" err="1">
                <a:solidFill>
                  <a:schemeClr val="tx1"/>
                </a:solidFill>
              </a:rPr>
              <a:t>присутності</a:t>
            </a:r>
            <a:r>
              <a:rPr lang="ru-RU" sz="2000" b="1" i="1" dirty="0">
                <a:solidFill>
                  <a:schemeClr val="tx1"/>
                </a:solidFill>
              </a:rPr>
              <a:t> </a:t>
            </a:r>
            <a:r>
              <a:rPr lang="ru-RU" sz="2000" b="1" i="1" dirty="0" err="1">
                <a:solidFill>
                  <a:schemeClr val="tx1"/>
                </a:solidFill>
              </a:rPr>
              <a:t>дітей</a:t>
            </a:r>
            <a:r>
              <a:rPr lang="ru-RU" sz="2000" dirty="0">
                <a:solidFill>
                  <a:schemeClr val="tx1"/>
                </a:solidFill>
              </a:rPr>
              <a:t>. </a:t>
            </a:r>
            <a:r>
              <a:rPr lang="ru-RU" sz="2000" dirty="0" err="1">
                <a:solidFill>
                  <a:schemeClr val="tx1"/>
                </a:solidFill>
              </a:rPr>
              <a:t>Діти</a:t>
            </a:r>
            <a:r>
              <a:rPr lang="ru-RU" sz="2000" dirty="0">
                <a:solidFill>
                  <a:schemeClr val="tx1"/>
                </a:solidFill>
              </a:rPr>
              <a:t>  </a:t>
            </a:r>
            <a:r>
              <a:rPr lang="ru-RU" sz="2000" dirty="0" err="1">
                <a:solidFill>
                  <a:schemeClr val="tx1"/>
                </a:solidFill>
              </a:rPr>
              <a:t>вбирають</a:t>
            </a:r>
            <a:r>
              <a:rPr lang="ru-RU" sz="2000" dirty="0">
                <a:solidFill>
                  <a:schemeClr val="tx1"/>
                </a:solidFill>
              </a:rPr>
              <a:t> </a:t>
            </a:r>
            <a:r>
              <a:rPr lang="ru-RU" sz="2000" dirty="0" err="1">
                <a:solidFill>
                  <a:schemeClr val="tx1"/>
                </a:solidFill>
              </a:rPr>
              <a:t>набагато</a:t>
            </a:r>
            <a:r>
              <a:rPr lang="ru-RU" sz="2000" dirty="0">
                <a:solidFill>
                  <a:schemeClr val="tx1"/>
                </a:solidFill>
              </a:rPr>
              <a:t> </a:t>
            </a:r>
            <a:r>
              <a:rPr lang="ru-RU" sz="2000" dirty="0" err="1">
                <a:solidFill>
                  <a:schemeClr val="tx1"/>
                </a:solidFill>
              </a:rPr>
              <a:t>більше</a:t>
            </a:r>
            <a:r>
              <a:rPr lang="ru-RU" sz="2000" dirty="0">
                <a:solidFill>
                  <a:schemeClr val="tx1"/>
                </a:solidFill>
              </a:rPr>
              <a:t>, </a:t>
            </a:r>
            <a:r>
              <a:rPr lang="ru-RU" sz="2000" dirty="0" err="1">
                <a:solidFill>
                  <a:schemeClr val="tx1"/>
                </a:solidFill>
              </a:rPr>
              <a:t>ніж</a:t>
            </a:r>
            <a:r>
              <a:rPr lang="ru-RU" sz="2000" dirty="0">
                <a:solidFill>
                  <a:schemeClr val="tx1"/>
                </a:solidFill>
              </a:rPr>
              <a:t> ми </a:t>
            </a:r>
            <a:r>
              <a:rPr lang="ru-RU" sz="2000" dirty="0" err="1">
                <a:solidFill>
                  <a:schemeClr val="tx1"/>
                </a:solidFill>
              </a:rPr>
              <a:t>іноді</a:t>
            </a:r>
            <a:r>
              <a:rPr lang="ru-RU" sz="2000" dirty="0">
                <a:solidFill>
                  <a:schemeClr val="tx1"/>
                </a:solidFill>
              </a:rPr>
              <a:t> </a:t>
            </a:r>
            <a:r>
              <a:rPr lang="ru-RU" sz="2000" dirty="0" err="1">
                <a:solidFill>
                  <a:schemeClr val="tx1"/>
                </a:solidFill>
              </a:rPr>
              <a:t>вважаємо</a:t>
            </a:r>
            <a:r>
              <a:rPr lang="ru-RU" sz="2000" dirty="0">
                <a:solidFill>
                  <a:schemeClr val="tx1"/>
                </a:solidFill>
              </a:rPr>
              <a:t>. </a:t>
            </a:r>
            <a:r>
              <a:rPr lang="ru-RU" sz="2000" dirty="0" err="1">
                <a:solidFill>
                  <a:schemeClr val="tx1"/>
                </a:solidFill>
              </a:rPr>
              <a:t>Ці</a:t>
            </a:r>
            <a:r>
              <a:rPr lang="ru-RU" sz="2000" dirty="0">
                <a:solidFill>
                  <a:schemeClr val="tx1"/>
                </a:solidFill>
              </a:rPr>
              <a:t> </a:t>
            </a:r>
            <a:r>
              <a:rPr lang="ru-RU" sz="2000" dirty="0" err="1">
                <a:solidFill>
                  <a:schemeClr val="tx1"/>
                </a:solidFill>
              </a:rPr>
              <a:t>маленькі</a:t>
            </a:r>
            <a:r>
              <a:rPr lang="ru-RU" sz="2000" dirty="0">
                <a:solidFill>
                  <a:schemeClr val="tx1"/>
                </a:solidFill>
              </a:rPr>
              <a:t> </a:t>
            </a:r>
            <a:r>
              <a:rPr lang="ru-RU" sz="2000" dirty="0" err="1">
                <a:solidFill>
                  <a:schemeClr val="tx1"/>
                </a:solidFill>
              </a:rPr>
              <a:t>імітатори</a:t>
            </a:r>
            <a:r>
              <a:rPr lang="ru-RU" sz="2000" dirty="0">
                <a:solidFill>
                  <a:schemeClr val="tx1"/>
                </a:solidFill>
              </a:rPr>
              <a:t>, </a:t>
            </a:r>
            <a:r>
              <a:rPr lang="ru-RU" sz="2000" dirty="0" err="1">
                <a:solidFill>
                  <a:schemeClr val="tx1"/>
                </a:solidFill>
              </a:rPr>
              <a:t>які</a:t>
            </a:r>
            <a:r>
              <a:rPr lang="ru-RU" sz="2000" dirty="0">
                <a:solidFill>
                  <a:schemeClr val="tx1"/>
                </a:solidFill>
              </a:rPr>
              <a:t> </a:t>
            </a:r>
            <a:r>
              <a:rPr lang="ru-RU" sz="2000" dirty="0" err="1">
                <a:solidFill>
                  <a:schemeClr val="tx1"/>
                </a:solidFill>
              </a:rPr>
              <a:t>швидко</a:t>
            </a:r>
            <a:r>
              <a:rPr lang="ru-RU" sz="2000" dirty="0">
                <a:solidFill>
                  <a:schemeClr val="tx1"/>
                </a:solidFill>
              </a:rPr>
              <a:t> </a:t>
            </a:r>
            <a:r>
              <a:rPr lang="ru-RU" sz="2000" dirty="0" err="1">
                <a:solidFill>
                  <a:schemeClr val="tx1"/>
                </a:solidFill>
              </a:rPr>
              <a:t>розвиваються</a:t>
            </a:r>
            <a:r>
              <a:rPr lang="ru-RU" sz="2000" dirty="0">
                <a:solidFill>
                  <a:schemeClr val="tx1"/>
                </a:solidFill>
              </a:rPr>
              <a:t>, </a:t>
            </a:r>
            <a:r>
              <a:rPr lang="ru-RU" sz="2000" dirty="0" err="1">
                <a:solidFill>
                  <a:schemeClr val="tx1"/>
                </a:solidFill>
              </a:rPr>
              <a:t>звертаються</a:t>
            </a:r>
            <a:r>
              <a:rPr lang="ru-RU" sz="2000" dirty="0">
                <a:solidFill>
                  <a:schemeClr val="tx1"/>
                </a:solidFill>
              </a:rPr>
              <a:t> до </a:t>
            </a:r>
            <a:r>
              <a:rPr lang="ru-RU" sz="2000" dirty="0" err="1">
                <a:solidFill>
                  <a:schemeClr val="tx1"/>
                </a:solidFill>
              </a:rPr>
              <a:t>дорослих</a:t>
            </a:r>
            <a:r>
              <a:rPr lang="ru-RU" sz="2000" dirty="0">
                <a:solidFill>
                  <a:schemeClr val="tx1"/>
                </a:solidFill>
              </a:rPr>
              <a:t> за прикладом у </a:t>
            </a:r>
            <a:r>
              <a:rPr lang="ru-RU" sz="2000" dirty="0" err="1">
                <a:solidFill>
                  <a:schemeClr val="tx1"/>
                </a:solidFill>
              </a:rPr>
              <a:t>житті</a:t>
            </a:r>
            <a:r>
              <a:rPr lang="ru-RU" sz="2000" dirty="0">
                <a:solidFill>
                  <a:schemeClr val="tx1"/>
                </a:solidFill>
              </a:rPr>
              <a:t>, і </a:t>
            </a:r>
            <a:r>
              <a:rPr lang="ru-RU" sz="2000" dirty="0" err="1">
                <a:solidFill>
                  <a:schemeClr val="tx1"/>
                </a:solidFill>
              </a:rPr>
              <a:t>демонстрація</a:t>
            </a:r>
            <a:r>
              <a:rPr lang="ru-RU" sz="2000" dirty="0">
                <a:solidFill>
                  <a:schemeClr val="tx1"/>
                </a:solidFill>
              </a:rPr>
              <a:t>  гарного прикладу </a:t>
            </a:r>
            <a:r>
              <a:rPr lang="ru-RU" sz="2000" dirty="0" err="1">
                <a:solidFill>
                  <a:schemeClr val="tx1"/>
                </a:solidFill>
              </a:rPr>
              <a:t>може</a:t>
            </a:r>
            <a:r>
              <a:rPr lang="ru-RU" sz="2000" dirty="0">
                <a:solidFill>
                  <a:schemeClr val="tx1"/>
                </a:solidFill>
              </a:rPr>
              <a:t> </a:t>
            </a:r>
            <a:r>
              <a:rPr lang="ru-RU" sz="2000" dirty="0" err="1">
                <a:solidFill>
                  <a:schemeClr val="tx1"/>
                </a:solidFill>
              </a:rPr>
              <a:t>означати</a:t>
            </a:r>
            <a:r>
              <a:rPr lang="ru-RU" sz="2000" dirty="0">
                <a:solidFill>
                  <a:schemeClr val="tx1"/>
                </a:solidFill>
              </a:rPr>
              <a:t> </a:t>
            </a:r>
            <a:r>
              <a:rPr lang="ru-RU" sz="2000" dirty="0" err="1">
                <a:solidFill>
                  <a:schemeClr val="tx1"/>
                </a:solidFill>
              </a:rPr>
              <a:t>що</a:t>
            </a:r>
            <a:r>
              <a:rPr lang="ru-RU" sz="2000" dirty="0">
                <a:solidFill>
                  <a:schemeClr val="tx1"/>
                </a:solidFill>
              </a:rPr>
              <a:t> </a:t>
            </a:r>
            <a:r>
              <a:rPr lang="ru-RU" sz="2000" dirty="0" err="1">
                <a:solidFill>
                  <a:schemeClr val="tx1"/>
                </a:solidFill>
              </a:rPr>
              <a:t>завгодно</a:t>
            </a:r>
            <a:r>
              <a:rPr lang="ru-RU" sz="2000" dirty="0">
                <a:solidFill>
                  <a:schemeClr val="tx1"/>
                </a:solidFill>
              </a:rPr>
              <a:t>: </a:t>
            </a:r>
            <a:r>
              <a:rPr lang="ru-RU" sz="2000" dirty="0" err="1">
                <a:solidFill>
                  <a:schemeClr val="tx1"/>
                </a:solidFill>
              </a:rPr>
              <a:t>чесність</a:t>
            </a:r>
            <a:r>
              <a:rPr lang="ru-RU" sz="2000" dirty="0">
                <a:solidFill>
                  <a:schemeClr val="tx1"/>
                </a:solidFill>
              </a:rPr>
              <a:t> та </a:t>
            </a:r>
            <a:r>
              <a:rPr lang="ru-RU" sz="2000" dirty="0" err="1">
                <a:solidFill>
                  <a:schemeClr val="tx1"/>
                </a:solidFill>
              </a:rPr>
              <a:t>доброзичливість</a:t>
            </a:r>
            <a:r>
              <a:rPr lang="ru-RU" sz="2000" dirty="0">
                <a:solidFill>
                  <a:schemeClr val="tx1"/>
                </a:solidFill>
              </a:rPr>
              <a:t> у </a:t>
            </a:r>
            <a:r>
              <a:rPr lang="ru-RU" sz="2000" dirty="0" err="1">
                <a:solidFill>
                  <a:schemeClr val="tx1"/>
                </a:solidFill>
              </a:rPr>
              <a:t>відношенні</a:t>
            </a:r>
            <a:r>
              <a:rPr lang="ru-RU" sz="2000" dirty="0">
                <a:solidFill>
                  <a:schemeClr val="tx1"/>
                </a:solidFill>
              </a:rPr>
              <a:t> до </a:t>
            </a:r>
            <a:r>
              <a:rPr lang="ru-RU" sz="2000" dirty="0" err="1">
                <a:solidFill>
                  <a:schemeClr val="tx1"/>
                </a:solidFill>
              </a:rPr>
              <a:t>інших</a:t>
            </a:r>
            <a:r>
              <a:rPr lang="ru-RU" sz="2000" dirty="0">
                <a:solidFill>
                  <a:schemeClr val="tx1"/>
                </a:solidFill>
              </a:rPr>
              <a:t>;  </a:t>
            </a:r>
            <a:r>
              <a:rPr lang="ru-RU" sz="2000" dirty="0" err="1">
                <a:solidFill>
                  <a:schemeClr val="tx1"/>
                </a:solidFill>
              </a:rPr>
              <a:t>відмову</a:t>
            </a:r>
            <a:r>
              <a:rPr lang="ru-RU" sz="2000" dirty="0">
                <a:solidFill>
                  <a:schemeClr val="tx1"/>
                </a:solidFill>
              </a:rPr>
              <a:t> </a:t>
            </a:r>
            <a:r>
              <a:rPr lang="ru-RU" sz="2000" dirty="0" err="1">
                <a:solidFill>
                  <a:schemeClr val="tx1"/>
                </a:solidFill>
              </a:rPr>
              <a:t>від</a:t>
            </a:r>
            <a:r>
              <a:rPr lang="ru-RU" sz="2000" dirty="0">
                <a:solidFill>
                  <a:schemeClr val="tx1"/>
                </a:solidFill>
              </a:rPr>
              <a:t> </a:t>
            </a:r>
            <a:r>
              <a:rPr lang="ru-RU" sz="2000" dirty="0" err="1">
                <a:solidFill>
                  <a:schemeClr val="tx1"/>
                </a:solidFill>
              </a:rPr>
              <a:t>куріння</a:t>
            </a:r>
            <a:r>
              <a:rPr lang="ru-RU" sz="2000" dirty="0">
                <a:solidFill>
                  <a:schemeClr val="tx1"/>
                </a:solidFill>
              </a:rPr>
              <a:t> </a:t>
            </a:r>
            <a:r>
              <a:rPr lang="ru-RU" sz="2000" dirty="0" err="1">
                <a:solidFill>
                  <a:schemeClr val="tx1"/>
                </a:solidFill>
              </a:rPr>
              <a:t>чи</a:t>
            </a:r>
            <a:r>
              <a:rPr lang="ru-RU" sz="2000" dirty="0">
                <a:solidFill>
                  <a:schemeClr val="tx1"/>
                </a:solidFill>
              </a:rPr>
              <a:t> </a:t>
            </a:r>
            <a:r>
              <a:rPr lang="ru-RU" sz="2000" dirty="0" err="1">
                <a:solidFill>
                  <a:schemeClr val="tx1"/>
                </a:solidFill>
              </a:rPr>
              <a:t>споживання</a:t>
            </a:r>
            <a:r>
              <a:rPr lang="ru-RU" sz="2000" dirty="0">
                <a:solidFill>
                  <a:schemeClr val="tx1"/>
                </a:solidFill>
              </a:rPr>
              <a:t> </a:t>
            </a:r>
            <a:r>
              <a:rPr lang="ru-RU" sz="2000" dirty="0" err="1">
                <a:solidFill>
                  <a:schemeClr val="tx1"/>
                </a:solidFill>
              </a:rPr>
              <a:t>здорової</a:t>
            </a:r>
            <a:r>
              <a:rPr lang="ru-RU" sz="2000" dirty="0">
                <a:solidFill>
                  <a:schemeClr val="tx1"/>
                </a:solidFill>
              </a:rPr>
              <a:t> </a:t>
            </a:r>
            <a:r>
              <a:rPr lang="ru-RU" sz="2000" dirty="0" err="1">
                <a:solidFill>
                  <a:schemeClr val="tx1"/>
                </a:solidFill>
              </a:rPr>
              <a:t>їжі</a:t>
            </a:r>
            <a:r>
              <a:rPr lang="ru-RU" sz="2000" dirty="0">
                <a:solidFill>
                  <a:schemeClr val="tx1"/>
                </a:solidFill>
              </a:rPr>
              <a:t>. </a:t>
            </a:r>
          </a:p>
          <a:p>
            <a:r>
              <a:rPr lang="ru-RU" sz="2000" dirty="0">
                <a:solidFill>
                  <a:schemeClr val="tx1"/>
                </a:solidFill>
              </a:rPr>
              <a:t>Нехай </a:t>
            </a:r>
            <a:r>
              <a:rPr lang="ru-RU" sz="2000" dirty="0" err="1">
                <a:solidFill>
                  <a:schemeClr val="tx1"/>
                </a:solidFill>
              </a:rPr>
              <a:t>діти</a:t>
            </a:r>
            <a:r>
              <a:rPr lang="ru-RU" sz="2000" dirty="0">
                <a:solidFill>
                  <a:schemeClr val="tx1"/>
                </a:solidFill>
              </a:rPr>
              <a:t> </a:t>
            </a:r>
            <a:r>
              <a:rPr lang="ru-RU" sz="2000" dirty="0" err="1">
                <a:solidFill>
                  <a:schemeClr val="tx1"/>
                </a:solidFill>
              </a:rPr>
              <a:t>побачать</a:t>
            </a:r>
            <a:r>
              <a:rPr lang="ru-RU" sz="2000" dirty="0">
                <a:solidFill>
                  <a:schemeClr val="tx1"/>
                </a:solidFill>
              </a:rPr>
              <a:t>, </a:t>
            </a:r>
            <a:r>
              <a:rPr lang="ru-RU" sz="2000" dirty="0" err="1">
                <a:solidFill>
                  <a:schemeClr val="tx1"/>
                </a:solidFill>
              </a:rPr>
              <a:t>що</a:t>
            </a:r>
            <a:r>
              <a:rPr lang="ru-RU" sz="2000" dirty="0">
                <a:solidFill>
                  <a:schemeClr val="tx1"/>
                </a:solidFill>
              </a:rPr>
              <a:t> </a:t>
            </a:r>
            <a:r>
              <a:rPr lang="ru-RU" sz="2000" dirty="0" err="1">
                <a:solidFill>
                  <a:schemeClr val="tx1"/>
                </a:solidFill>
              </a:rPr>
              <a:t>ви</a:t>
            </a:r>
            <a:r>
              <a:rPr lang="ru-RU" sz="2000" dirty="0">
                <a:solidFill>
                  <a:schemeClr val="tx1"/>
                </a:solidFill>
              </a:rPr>
              <a:t> робите </a:t>
            </a:r>
            <a:r>
              <a:rPr lang="ru-RU" sz="2000" dirty="0" err="1">
                <a:solidFill>
                  <a:schemeClr val="tx1"/>
                </a:solidFill>
              </a:rPr>
              <a:t>правильний</a:t>
            </a:r>
            <a:r>
              <a:rPr lang="ru-RU" sz="2000" dirty="0">
                <a:solidFill>
                  <a:schemeClr val="tx1"/>
                </a:solidFill>
              </a:rPr>
              <a:t> </a:t>
            </a:r>
            <a:r>
              <a:rPr lang="ru-RU" sz="2000" dirty="0" err="1">
                <a:solidFill>
                  <a:schemeClr val="tx1"/>
                </a:solidFill>
              </a:rPr>
              <a:t>життєвий</a:t>
            </a:r>
            <a:r>
              <a:rPr lang="ru-RU" sz="2000" dirty="0">
                <a:solidFill>
                  <a:schemeClr val="tx1"/>
                </a:solidFill>
              </a:rPr>
              <a:t> </a:t>
            </a:r>
            <a:r>
              <a:rPr lang="ru-RU" sz="2000" dirty="0" err="1">
                <a:solidFill>
                  <a:schemeClr val="tx1"/>
                </a:solidFill>
              </a:rPr>
              <a:t>вибір</a:t>
            </a:r>
            <a:r>
              <a:rPr lang="ru-RU" sz="2000" dirty="0">
                <a:solidFill>
                  <a:schemeClr val="tx1"/>
                </a:solidFill>
              </a:rPr>
              <a:t>, і </a:t>
            </a:r>
            <a:r>
              <a:rPr lang="ru-RU" sz="2000" dirty="0" err="1">
                <a:solidFill>
                  <a:schemeClr val="tx1"/>
                </a:solidFill>
              </a:rPr>
              <a:t>тоді</a:t>
            </a:r>
            <a:r>
              <a:rPr lang="ru-RU" sz="2000" dirty="0">
                <a:solidFill>
                  <a:schemeClr val="tx1"/>
                </a:solidFill>
              </a:rPr>
              <a:t> </a:t>
            </a:r>
            <a:r>
              <a:rPr lang="ru-RU" sz="2000" dirty="0" err="1">
                <a:solidFill>
                  <a:schemeClr val="tx1"/>
                </a:solidFill>
              </a:rPr>
              <a:t>зможете</a:t>
            </a:r>
            <a:r>
              <a:rPr lang="ru-RU" sz="2000" dirty="0">
                <a:solidFill>
                  <a:schemeClr val="tx1"/>
                </a:solidFill>
              </a:rPr>
              <a:t> </a:t>
            </a:r>
            <a:r>
              <a:rPr lang="ru-RU" sz="2000" dirty="0" err="1">
                <a:solidFill>
                  <a:schemeClr val="tx1"/>
                </a:solidFill>
              </a:rPr>
              <a:t>очікувати</a:t>
            </a:r>
            <a:r>
              <a:rPr lang="ru-RU" sz="2000" dirty="0">
                <a:solidFill>
                  <a:schemeClr val="tx1"/>
                </a:solidFill>
              </a:rPr>
              <a:t> здорового </a:t>
            </a:r>
            <a:r>
              <a:rPr lang="ru-RU" sz="2000" dirty="0" err="1">
                <a:solidFill>
                  <a:schemeClr val="tx1"/>
                </a:solidFill>
              </a:rPr>
              <a:t>вибору</a:t>
            </a:r>
            <a:r>
              <a:rPr lang="ru-RU" sz="2000" dirty="0">
                <a:solidFill>
                  <a:schemeClr val="tx1"/>
                </a:solidFill>
              </a:rPr>
              <a:t> у </a:t>
            </a:r>
            <a:r>
              <a:rPr lang="ru-RU" sz="2000" dirty="0" err="1">
                <a:solidFill>
                  <a:schemeClr val="tx1"/>
                </a:solidFill>
              </a:rPr>
              <a:t>відповідь</a:t>
            </a:r>
            <a:r>
              <a:rPr lang="ru-RU" sz="2000" dirty="0">
                <a:solidFill>
                  <a:schemeClr val="tx1"/>
                </a:solidFill>
              </a:rPr>
              <a:t>.</a:t>
            </a:r>
          </a:p>
          <a:p>
            <a:endParaRPr lang="ru-RU" sz="2000" b="1" i="1" dirty="0">
              <a:solidFill>
                <a:schemeClr val="tx1"/>
              </a:solidFill>
            </a:endParaRPr>
          </a:p>
        </p:txBody>
      </p:sp>
      <p:sp>
        <p:nvSpPr>
          <p:cNvPr id="11" name="Прямокутник 10">
            <a:extLst>
              <a:ext uri="{FF2B5EF4-FFF2-40B4-BE49-F238E27FC236}">
                <a16:creationId xmlns:a16="http://schemas.microsoft.com/office/drawing/2014/main" id="{67995D49-07D9-4B17-976E-9D68F16FDAEA}"/>
              </a:ext>
            </a:extLst>
          </p:cNvPr>
          <p:cNvSpPr/>
          <p:nvPr/>
        </p:nvSpPr>
        <p:spPr>
          <a:xfrm>
            <a:off x="313433" y="5508533"/>
            <a:ext cx="17526001" cy="2062103"/>
          </a:xfrm>
          <a:prstGeom prst="rect">
            <a:avLst/>
          </a:prstGeom>
        </p:spPr>
        <p:txBody>
          <a:bodyPr wrap="square">
            <a:spAutoFit/>
          </a:bodyPr>
          <a:lstStyle/>
          <a:p>
            <a:r>
              <a:rPr lang="uk-UA" sz="2000" b="1" dirty="0">
                <a:solidFill>
                  <a:schemeClr val="accent6">
                    <a:lumMod val="75000"/>
                  </a:schemeClr>
                </a:solidFill>
              </a:rPr>
              <a:t>Дайте дітям залишитись дітьми. </a:t>
            </a:r>
          </a:p>
          <a:p>
            <a:r>
              <a:rPr lang="uk-UA" sz="1800" dirty="0">
                <a:solidFill>
                  <a:schemeClr val="tx1"/>
                </a:solidFill>
              </a:rPr>
              <a:t>Гра вкрай необхідна для розвитку хороших рухових і соціальних навичок. Це не означає, що вони повинні вільно висіти на стельовому вентиляторі чи малювати</a:t>
            </a:r>
          </a:p>
          <a:p>
            <a:r>
              <a:rPr lang="uk-UA" sz="1800" dirty="0">
                <a:solidFill>
                  <a:schemeClr val="tx1"/>
                </a:solidFill>
              </a:rPr>
              <a:t> на стінах, але свобода досліджувати оточення та виражати себе у відповідний фізичний спосіб має вирішальне значення для належного розвитку. </a:t>
            </a:r>
          </a:p>
          <a:p>
            <a:r>
              <a:rPr lang="uk-UA" sz="1800" dirty="0">
                <a:solidFill>
                  <a:schemeClr val="tx1"/>
                </a:solidFill>
              </a:rPr>
              <a:t>Заохочуйте їх допитливість і креативність, дозволяючи їм відкривати свій світ у безпечний і контрольований спосіб. Плекайте в них почуття пригод, </a:t>
            </a:r>
          </a:p>
          <a:p>
            <a:r>
              <a:rPr lang="uk-UA" sz="1800" dirty="0">
                <a:solidFill>
                  <a:schemeClr val="tx1"/>
                </a:solidFill>
              </a:rPr>
              <a:t>стежачи за тим, щоб усе на шляху було безпечним.</a:t>
            </a:r>
          </a:p>
          <a:p>
            <a:r>
              <a:rPr lang="uk-UA" sz="1800" dirty="0">
                <a:solidFill>
                  <a:schemeClr val="tx1"/>
                </a:solidFill>
              </a:rPr>
              <a:t> Подбайте про те, щоб усі потенційно небезпечні предмети були прибрані (наприклад, засоби для чищення, , предмети з гострими краями тощо) і дайте їм місце для ігор, уявлень, будівництва та мрій.</a:t>
            </a:r>
          </a:p>
        </p:txBody>
      </p:sp>
      <p:sp>
        <p:nvSpPr>
          <p:cNvPr id="12" name="Прямокутник 11">
            <a:extLst>
              <a:ext uri="{FF2B5EF4-FFF2-40B4-BE49-F238E27FC236}">
                <a16:creationId xmlns:a16="http://schemas.microsoft.com/office/drawing/2014/main" id="{6EC2D2C3-E363-4C27-A2DE-8D021D2DC344}"/>
              </a:ext>
            </a:extLst>
          </p:cNvPr>
          <p:cNvSpPr/>
          <p:nvPr/>
        </p:nvSpPr>
        <p:spPr>
          <a:xfrm>
            <a:off x="471053" y="7967269"/>
            <a:ext cx="17221201" cy="1631216"/>
          </a:xfrm>
          <a:prstGeom prst="rect">
            <a:avLst/>
          </a:prstGeom>
        </p:spPr>
        <p:txBody>
          <a:bodyPr wrap="square">
            <a:spAutoFit/>
          </a:bodyPr>
          <a:lstStyle/>
          <a:p>
            <a:r>
              <a:rPr lang="ru-RU" sz="2000" b="1" dirty="0" err="1">
                <a:solidFill>
                  <a:schemeClr val="accent6">
                    <a:lumMod val="75000"/>
                  </a:schemeClr>
                </a:solidFill>
              </a:rPr>
              <a:t>Залишайтеся</a:t>
            </a:r>
            <a:r>
              <a:rPr lang="ru-RU" sz="2000" b="1" dirty="0">
                <a:solidFill>
                  <a:schemeClr val="accent6">
                    <a:lumMod val="75000"/>
                  </a:schemeClr>
                </a:solidFill>
              </a:rPr>
              <a:t> </a:t>
            </a:r>
            <a:r>
              <a:rPr lang="ru-RU" sz="2000" b="1" dirty="0" err="1">
                <a:solidFill>
                  <a:schemeClr val="accent6">
                    <a:lumMod val="75000"/>
                  </a:schemeClr>
                </a:solidFill>
              </a:rPr>
              <a:t>позитивними</a:t>
            </a:r>
            <a:r>
              <a:rPr lang="ru-RU" sz="2000" b="1" dirty="0">
                <a:solidFill>
                  <a:schemeClr val="accent6">
                    <a:lumMod val="75000"/>
                  </a:schemeClr>
                </a:solidFill>
              </a:rPr>
              <a:t>.</a:t>
            </a:r>
          </a:p>
          <a:p>
            <a:r>
              <a:rPr lang="ru-RU" sz="2000" dirty="0" err="1"/>
              <a:t>Усі</a:t>
            </a:r>
            <a:r>
              <a:rPr lang="ru-RU" sz="2000" dirty="0"/>
              <a:t> ми </a:t>
            </a:r>
            <a:r>
              <a:rPr lang="ru-RU" sz="2000" dirty="0" err="1"/>
              <a:t>стикаємося</a:t>
            </a:r>
            <a:r>
              <a:rPr lang="ru-RU" sz="2000" dirty="0"/>
              <a:t> з </a:t>
            </a:r>
            <a:r>
              <a:rPr lang="ru-RU" sz="2000" dirty="0" err="1"/>
              <a:t>труднощами</a:t>
            </a:r>
            <a:r>
              <a:rPr lang="ru-RU" sz="2000" dirty="0"/>
              <a:t> в </a:t>
            </a:r>
            <a:r>
              <a:rPr lang="ru-RU" sz="2000" dirty="0" err="1"/>
              <a:t>житті</a:t>
            </a:r>
            <a:r>
              <a:rPr lang="ru-RU" sz="2000" dirty="0"/>
              <a:t>, і часто </a:t>
            </a:r>
            <a:r>
              <a:rPr lang="ru-RU" sz="2000" dirty="0" err="1"/>
              <a:t>реагуємо</a:t>
            </a:r>
            <a:r>
              <a:rPr lang="ru-RU" sz="2000" dirty="0"/>
              <a:t> на них негативно. Не дозволяйте </a:t>
            </a:r>
            <a:r>
              <a:rPr lang="ru-RU" sz="2000" dirty="0" err="1"/>
              <a:t>гніву</a:t>
            </a:r>
            <a:r>
              <a:rPr lang="ru-RU" sz="2000" dirty="0"/>
              <a:t> стати шаблоном. </a:t>
            </a:r>
            <a:r>
              <a:rPr lang="ru-RU" sz="2000" dirty="0" err="1"/>
              <a:t>Якщо</a:t>
            </a:r>
            <a:r>
              <a:rPr lang="ru-RU" sz="2000" dirty="0"/>
              <a:t> </a:t>
            </a:r>
            <a:r>
              <a:rPr lang="ru-RU" sz="2000" dirty="0" err="1"/>
              <a:t>ваші</a:t>
            </a:r>
            <a:r>
              <a:rPr lang="ru-RU" sz="2000" dirty="0"/>
              <a:t> </a:t>
            </a:r>
            <a:r>
              <a:rPr lang="ru-RU" sz="2000" dirty="0" err="1"/>
              <a:t>діти</a:t>
            </a:r>
            <a:r>
              <a:rPr lang="ru-RU" sz="2000" dirty="0"/>
              <a:t> </a:t>
            </a:r>
            <a:r>
              <a:rPr lang="ru-RU" sz="2000" dirty="0" err="1"/>
              <a:t>побачать</a:t>
            </a:r>
            <a:r>
              <a:rPr lang="ru-RU" sz="2000" dirty="0"/>
              <a:t>, </a:t>
            </a:r>
            <a:r>
              <a:rPr lang="ru-RU" sz="2000" dirty="0" err="1"/>
              <a:t>що</a:t>
            </a:r>
            <a:r>
              <a:rPr lang="ru-RU" sz="2000" dirty="0"/>
              <a:t> </a:t>
            </a:r>
            <a:r>
              <a:rPr lang="ru-RU" sz="2000" dirty="0" err="1"/>
              <a:t>ви</a:t>
            </a:r>
            <a:r>
              <a:rPr lang="ru-RU" sz="2000" dirty="0"/>
              <a:t> </a:t>
            </a:r>
            <a:r>
              <a:rPr lang="ru-RU" sz="2000" dirty="0" err="1"/>
              <a:t>реагуєте</a:t>
            </a:r>
            <a:r>
              <a:rPr lang="ru-RU" sz="2000" dirty="0"/>
              <a:t> на </a:t>
            </a:r>
            <a:r>
              <a:rPr lang="ru-RU" sz="2000" dirty="0" err="1"/>
              <a:t>щось</a:t>
            </a:r>
            <a:r>
              <a:rPr lang="ru-RU" sz="2000" dirty="0"/>
              <a:t> негативно, вони </a:t>
            </a:r>
            <a:r>
              <a:rPr lang="ru-RU" sz="2000" dirty="0" err="1"/>
              <a:t>також</a:t>
            </a:r>
            <a:r>
              <a:rPr lang="ru-RU" sz="2000" dirty="0"/>
              <a:t> </a:t>
            </a:r>
            <a:r>
              <a:rPr lang="ru-RU" sz="2000" dirty="0" err="1"/>
              <a:t>будуть</a:t>
            </a:r>
            <a:r>
              <a:rPr lang="ru-RU" sz="2000" dirty="0"/>
              <a:t> </a:t>
            </a:r>
            <a:r>
              <a:rPr lang="ru-RU" sz="2000" dirty="0" err="1"/>
              <a:t>більш</a:t>
            </a:r>
            <a:r>
              <a:rPr lang="ru-RU" sz="2000" dirty="0"/>
              <a:t> </a:t>
            </a:r>
            <a:r>
              <a:rPr lang="ru-RU" sz="2000" dirty="0" err="1"/>
              <a:t>схильні</a:t>
            </a:r>
            <a:r>
              <a:rPr lang="ru-RU" sz="2000" dirty="0"/>
              <a:t> </a:t>
            </a:r>
            <a:r>
              <a:rPr lang="ru-RU" sz="2000" dirty="0" err="1"/>
              <a:t>реагувати</a:t>
            </a:r>
            <a:r>
              <a:rPr lang="ru-RU" sz="2000" dirty="0"/>
              <a:t> негативно. </a:t>
            </a:r>
            <a:r>
              <a:rPr lang="ru-RU" sz="2000" dirty="0" err="1"/>
              <a:t>Спробуйте</a:t>
            </a:r>
            <a:r>
              <a:rPr lang="ru-RU" sz="2000" dirty="0"/>
              <a:t>  </a:t>
            </a:r>
            <a:r>
              <a:rPr lang="ru-RU" sz="2000" dirty="0" err="1"/>
              <a:t>подивитися</a:t>
            </a:r>
            <a:r>
              <a:rPr lang="ru-RU" sz="2000" dirty="0"/>
              <a:t> на </a:t>
            </a:r>
            <a:r>
              <a:rPr lang="ru-RU" sz="2000" dirty="0" err="1"/>
              <a:t>світлу</a:t>
            </a:r>
            <a:r>
              <a:rPr lang="ru-RU" sz="2000" dirty="0"/>
              <a:t> сторону і не </a:t>
            </a:r>
            <a:r>
              <a:rPr lang="ru-RU" sz="2000" dirty="0" err="1"/>
              <a:t>забувайте</a:t>
            </a:r>
            <a:r>
              <a:rPr lang="ru-RU" sz="2000" dirty="0"/>
              <a:t> </a:t>
            </a:r>
            <a:r>
              <a:rPr lang="ru-RU" sz="2000" dirty="0" err="1"/>
              <a:t>використовувати</a:t>
            </a:r>
            <a:r>
              <a:rPr lang="ru-RU" sz="2000" dirty="0"/>
              <a:t> </a:t>
            </a:r>
            <a:r>
              <a:rPr lang="ru-RU" sz="2000" dirty="0" err="1"/>
              <a:t>підбадьорливі</a:t>
            </a:r>
            <a:r>
              <a:rPr lang="ru-RU" sz="2000" dirty="0"/>
              <a:t> слова, </a:t>
            </a:r>
            <a:r>
              <a:rPr lang="ru-RU" sz="2000" dirty="0" err="1"/>
              <a:t>це</a:t>
            </a:r>
            <a:r>
              <a:rPr lang="ru-RU" sz="2000" dirty="0"/>
              <a:t> </a:t>
            </a:r>
            <a:r>
              <a:rPr lang="ru-RU" sz="2000" dirty="0" err="1"/>
              <a:t>дає</a:t>
            </a:r>
            <a:r>
              <a:rPr lang="ru-RU" sz="2000" dirty="0"/>
              <a:t> </a:t>
            </a:r>
            <a:r>
              <a:rPr lang="ru-RU" sz="2000" dirty="0" err="1"/>
              <a:t>надію</a:t>
            </a:r>
            <a:r>
              <a:rPr lang="ru-RU" sz="2000" dirty="0"/>
              <a:t>. </a:t>
            </a:r>
            <a:r>
              <a:rPr lang="ru-RU" sz="2000" dirty="0" err="1"/>
              <a:t>Навіть</a:t>
            </a:r>
            <a:r>
              <a:rPr lang="ru-RU" sz="2000" dirty="0"/>
              <a:t> </a:t>
            </a:r>
            <a:r>
              <a:rPr lang="ru-RU" sz="2000" dirty="0" err="1"/>
              <a:t>під</a:t>
            </a:r>
            <a:r>
              <a:rPr lang="ru-RU" sz="2000" dirty="0"/>
              <a:t> час </a:t>
            </a:r>
            <a:r>
              <a:rPr lang="ru-RU" sz="2000" dirty="0" err="1"/>
              <a:t>повчання</a:t>
            </a:r>
            <a:r>
              <a:rPr lang="ru-RU" sz="2000" dirty="0"/>
              <a:t> </a:t>
            </a:r>
            <a:r>
              <a:rPr lang="ru-RU" sz="2000" dirty="0" err="1"/>
              <a:t>дисципліні</a:t>
            </a:r>
            <a:r>
              <a:rPr lang="ru-RU" sz="2000" dirty="0"/>
              <a:t> </a:t>
            </a:r>
            <a:r>
              <a:rPr lang="ru-RU" sz="2000" dirty="0" err="1"/>
              <a:t>важливо</a:t>
            </a:r>
            <a:r>
              <a:rPr lang="ru-RU" sz="2000" dirty="0"/>
              <a:t> </a:t>
            </a:r>
            <a:r>
              <a:rPr lang="ru-RU" sz="2000" dirty="0" err="1"/>
              <a:t>завжди</a:t>
            </a:r>
            <a:r>
              <a:rPr lang="ru-RU" sz="2000" dirty="0"/>
              <a:t> </a:t>
            </a:r>
            <a:r>
              <a:rPr lang="ru-RU" sz="2000" dirty="0" err="1"/>
              <a:t>використовувати</a:t>
            </a:r>
            <a:r>
              <a:rPr lang="ru-RU" sz="2000" dirty="0"/>
              <a:t> </a:t>
            </a:r>
            <a:r>
              <a:rPr lang="ru-RU" sz="2000" dirty="0" err="1"/>
              <a:t>добрі</a:t>
            </a:r>
            <a:r>
              <a:rPr lang="ru-RU" sz="2000" dirty="0"/>
              <a:t> слова, </a:t>
            </a:r>
            <a:r>
              <a:rPr lang="ru-RU" sz="2000" dirty="0" err="1"/>
              <a:t>щоб</a:t>
            </a:r>
            <a:r>
              <a:rPr lang="ru-RU" sz="2000" dirty="0"/>
              <a:t> </a:t>
            </a:r>
            <a:r>
              <a:rPr lang="ru-RU" sz="2000" dirty="0" err="1"/>
              <a:t>уникнути</a:t>
            </a:r>
            <a:r>
              <a:rPr lang="ru-RU" sz="2000" dirty="0"/>
              <a:t> </a:t>
            </a:r>
            <a:r>
              <a:rPr lang="ru-RU" sz="2000" dirty="0" err="1"/>
              <a:t>подальших</a:t>
            </a:r>
            <a:r>
              <a:rPr lang="ru-RU" sz="2000" dirty="0"/>
              <a:t> </a:t>
            </a:r>
            <a:r>
              <a:rPr lang="ru-RU" sz="2000" dirty="0" err="1"/>
              <a:t>почуттів</a:t>
            </a:r>
            <a:r>
              <a:rPr lang="ru-RU" sz="2000" dirty="0"/>
              <a:t> </a:t>
            </a:r>
            <a:r>
              <a:rPr lang="ru-RU" sz="2000" dirty="0" err="1"/>
              <a:t>образи</a:t>
            </a:r>
            <a:r>
              <a:rPr lang="ru-RU" sz="2000" dirty="0"/>
              <a:t> </a:t>
            </a:r>
            <a:r>
              <a:rPr lang="ru-RU" sz="2000" dirty="0" err="1"/>
              <a:t>чи</a:t>
            </a:r>
            <a:r>
              <a:rPr lang="ru-RU" sz="2000" dirty="0"/>
              <a:t> </a:t>
            </a:r>
            <a:r>
              <a:rPr lang="ru-RU" sz="2000" dirty="0" err="1"/>
              <a:t>заниження</a:t>
            </a:r>
            <a:r>
              <a:rPr lang="ru-RU" sz="2000" dirty="0"/>
              <a:t> </a:t>
            </a:r>
            <a:r>
              <a:rPr lang="ru-RU" sz="2000" dirty="0" err="1"/>
              <a:t>самооцінки</a:t>
            </a:r>
            <a:r>
              <a:rPr lang="ru-RU" sz="2000" dirty="0"/>
              <a:t>.</a:t>
            </a:r>
            <a:endParaRPr lang="uk-UA" sz="2000" dirty="0"/>
          </a:p>
        </p:txBody>
      </p:sp>
    </p:spTree>
    <p:extLst>
      <p:ext uri="{BB962C8B-B14F-4D97-AF65-F5344CB8AC3E}">
        <p14:creationId xmlns:p14="http://schemas.microsoft.com/office/powerpoint/2010/main" val="19118942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1C7DDA62-953D-45EB-9F79-9E1E29D8297C}"/>
              </a:ext>
            </a:extLst>
          </p:cNvPr>
          <p:cNvPicPr>
            <a:picLocks noChangeAspect="1"/>
          </p:cNvPicPr>
          <p:nvPr/>
        </p:nvPicPr>
        <p:blipFill>
          <a:blip r:embed="rId2"/>
          <a:stretch>
            <a:fillRect/>
          </a:stretch>
        </p:blipFill>
        <p:spPr>
          <a:xfrm>
            <a:off x="9416590" y="-900545"/>
            <a:ext cx="9161542" cy="10287000"/>
          </a:xfrm>
          <a:prstGeom prst="rect">
            <a:avLst/>
          </a:prstGeom>
        </p:spPr>
      </p:pic>
      <p:sp>
        <p:nvSpPr>
          <p:cNvPr id="2" name="Заголовок 1">
            <a:extLst>
              <a:ext uri="{FF2B5EF4-FFF2-40B4-BE49-F238E27FC236}">
                <a16:creationId xmlns:a16="http://schemas.microsoft.com/office/drawing/2014/main" id="{788DC40A-3FD0-48C6-A3B9-C4354BE53645}"/>
              </a:ext>
            </a:extLst>
          </p:cNvPr>
          <p:cNvSpPr>
            <a:spLocks noGrp="1"/>
          </p:cNvSpPr>
          <p:nvPr>
            <p:ph type="ctrTitle"/>
          </p:nvPr>
        </p:nvSpPr>
        <p:spPr>
          <a:xfrm>
            <a:off x="4080163" y="337157"/>
            <a:ext cx="11589327" cy="890587"/>
          </a:xfrm>
        </p:spPr>
        <p:txBody>
          <a:bodyPr>
            <a:normAutofit/>
          </a:bodyPr>
          <a:lstStyle/>
          <a:p>
            <a:r>
              <a:rPr lang="ru-RU" b="1" dirty="0" err="1"/>
              <a:t>Середовище</a:t>
            </a:r>
            <a:r>
              <a:rPr lang="ru-RU" b="1" dirty="0"/>
              <a:t>, </a:t>
            </a:r>
            <a:r>
              <a:rPr lang="ru-RU" b="1" dirty="0" err="1"/>
              <a:t>вільне</a:t>
            </a:r>
            <a:r>
              <a:rPr lang="ru-RU" b="1" dirty="0"/>
              <a:t> </a:t>
            </a:r>
            <a:r>
              <a:rPr lang="ru-RU" b="1" dirty="0" err="1"/>
              <a:t>від</a:t>
            </a:r>
            <a:r>
              <a:rPr lang="ru-RU" b="1" dirty="0"/>
              <a:t> </a:t>
            </a:r>
            <a:r>
              <a:rPr lang="ru-RU" b="1" dirty="0" err="1"/>
              <a:t>гніву</a:t>
            </a:r>
            <a:r>
              <a:rPr lang="ru-RU" b="1" dirty="0"/>
              <a:t> та </a:t>
            </a:r>
            <a:r>
              <a:rPr lang="ru-RU" b="1" dirty="0" err="1"/>
              <a:t>конфліктів</a:t>
            </a:r>
            <a:r>
              <a:rPr lang="ru-RU" b="1" dirty="0"/>
              <a:t>.</a:t>
            </a:r>
            <a:endParaRPr lang="uk-UA" b="1" dirty="0"/>
          </a:p>
        </p:txBody>
      </p:sp>
      <p:sp>
        <p:nvSpPr>
          <p:cNvPr id="9" name="Прямокутник 8">
            <a:extLst>
              <a:ext uri="{FF2B5EF4-FFF2-40B4-BE49-F238E27FC236}">
                <a16:creationId xmlns:a16="http://schemas.microsoft.com/office/drawing/2014/main" id="{F1D6344E-A2F1-449B-A542-8678FA642207}"/>
              </a:ext>
            </a:extLst>
          </p:cNvPr>
          <p:cNvSpPr/>
          <p:nvPr/>
        </p:nvSpPr>
        <p:spPr>
          <a:xfrm>
            <a:off x="371473" y="4834901"/>
            <a:ext cx="10629035" cy="369332"/>
          </a:xfrm>
          <a:prstGeom prst="rect">
            <a:avLst/>
          </a:prstGeom>
        </p:spPr>
        <p:txBody>
          <a:bodyPr wrap="square">
            <a:spAutoFit/>
          </a:bodyPr>
          <a:lstStyle/>
          <a:p>
            <a:endParaRPr lang="uk-UA" sz="1800" b="1" dirty="0"/>
          </a:p>
        </p:txBody>
      </p:sp>
      <p:sp>
        <p:nvSpPr>
          <p:cNvPr id="6" name="Прямокутник 5">
            <a:extLst>
              <a:ext uri="{FF2B5EF4-FFF2-40B4-BE49-F238E27FC236}">
                <a16:creationId xmlns:a16="http://schemas.microsoft.com/office/drawing/2014/main" id="{701753D1-1A29-455C-83A8-0D345276344A}"/>
              </a:ext>
            </a:extLst>
          </p:cNvPr>
          <p:cNvSpPr/>
          <p:nvPr/>
        </p:nvSpPr>
        <p:spPr>
          <a:xfrm>
            <a:off x="371473" y="1471764"/>
            <a:ext cx="16457380" cy="1631216"/>
          </a:xfrm>
          <a:prstGeom prst="rect">
            <a:avLst/>
          </a:prstGeom>
        </p:spPr>
        <p:txBody>
          <a:bodyPr wrap="square">
            <a:spAutoFit/>
          </a:bodyPr>
          <a:lstStyle/>
          <a:p>
            <a:r>
              <a:rPr lang="ru-RU" sz="2000" b="1" dirty="0">
                <a:solidFill>
                  <a:schemeClr val="accent6">
                    <a:lumMod val="75000"/>
                  </a:schemeClr>
                </a:solidFill>
              </a:rPr>
              <a:t>Будьте </a:t>
            </a:r>
            <a:r>
              <a:rPr lang="ru-RU" sz="2000" b="1" dirty="0" err="1">
                <a:solidFill>
                  <a:schemeClr val="accent6">
                    <a:lumMod val="75000"/>
                  </a:schemeClr>
                </a:solidFill>
              </a:rPr>
              <a:t>послідовними</a:t>
            </a:r>
            <a:r>
              <a:rPr lang="ru-RU" sz="2000" b="1" dirty="0">
                <a:solidFill>
                  <a:schemeClr val="accent6">
                    <a:lumMod val="75000"/>
                  </a:schemeClr>
                </a:solidFill>
              </a:rPr>
              <a:t>. </a:t>
            </a:r>
          </a:p>
          <a:p>
            <a:r>
              <a:rPr lang="ru-RU" sz="2000" dirty="0" err="1"/>
              <a:t>Щоб</a:t>
            </a:r>
            <a:r>
              <a:rPr lang="ru-RU" sz="2000" dirty="0"/>
              <a:t> </a:t>
            </a:r>
            <a:r>
              <a:rPr lang="ru-RU" sz="2000" dirty="0" err="1"/>
              <a:t>виробити</a:t>
            </a:r>
            <a:r>
              <a:rPr lang="ru-RU" sz="2000" dirty="0"/>
              <a:t> </a:t>
            </a:r>
            <a:r>
              <a:rPr lang="ru-RU" sz="2000" dirty="0" err="1"/>
              <a:t>зразки</a:t>
            </a:r>
            <a:r>
              <a:rPr lang="ru-RU" sz="2000" dirty="0"/>
              <a:t> </a:t>
            </a:r>
            <a:r>
              <a:rPr lang="ru-RU" sz="2000" dirty="0" err="1"/>
              <a:t>гарної</a:t>
            </a:r>
            <a:r>
              <a:rPr lang="ru-RU" sz="2000" dirty="0"/>
              <a:t> </a:t>
            </a:r>
            <a:r>
              <a:rPr lang="ru-RU" sz="2000" dirty="0" err="1"/>
              <a:t>поведінки</a:t>
            </a:r>
            <a:r>
              <a:rPr lang="ru-RU" sz="2000" dirty="0"/>
              <a:t>, будьте </a:t>
            </a:r>
            <a:r>
              <a:rPr lang="ru-RU" sz="2000" dirty="0" err="1"/>
              <a:t>послідовними</a:t>
            </a:r>
            <a:r>
              <a:rPr lang="ru-RU" sz="2000" dirty="0"/>
              <a:t> у </a:t>
            </a:r>
            <a:r>
              <a:rPr lang="ru-RU" sz="2000" dirty="0" err="1"/>
              <a:t>своєму</a:t>
            </a:r>
            <a:r>
              <a:rPr lang="ru-RU" sz="2000" dirty="0"/>
              <a:t> </a:t>
            </a:r>
            <a:r>
              <a:rPr lang="ru-RU" sz="2000" dirty="0" err="1"/>
              <a:t>підході</a:t>
            </a:r>
            <a:r>
              <a:rPr lang="ru-RU" sz="2000" dirty="0"/>
              <a:t> у </a:t>
            </a:r>
            <a:r>
              <a:rPr lang="ru-RU" sz="2000" dirty="0" err="1"/>
              <a:t>догляді</a:t>
            </a:r>
            <a:r>
              <a:rPr lang="ru-RU" sz="2000" dirty="0"/>
              <a:t> за </a:t>
            </a:r>
            <a:r>
              <a:rPr lang="ru-RU" sz="2000" dirty="0" err="1"/>
              <a:t>дітьми</a:t>
            </a:r>
            <a:r>
              <a:rPr lang="ru-RU" sz="2000" dirty="0"/>
              <a:t>. </a:t>
            </a:r>
            <a:r>
              <a:rPr lang="ru-RU" sz="2000" dirty="0" err="1"/>
              <a:t>Така</a:t>
            </a:r>
            <a:r>
              <a:rPr lang="ru-RU" sz="2000" dirty="0"/>
              <a:t> </a:t>
            </a:r>
            <a:r>
              <a:rPr lang="ru-RU" sz="2000" dirty="0" err="1"/>
              <a:t>стратегія</a:t>
            </a:r>
            <a:r>
              <a:rPr lang="ru-RU" sz="2000" dirty="0"/>
              <a:t> не </a:t>
            </a:r>
            <a:r>
              <a:rPr lang="ru-RU" sz="2000" dirty="0" err="1"/>
              <a:t>принесе</a:t>
            </a:r>
            <a:r>
              <a:rPr lang="ru-RU" sz="2000" dirty="0"/>
              <a:t> </a:t>
            </a:r>
            <a:r>
              <a:rPr lang="ru-RU" sz="2000" dirty="0" err="1"/>
              <a:t>користі</a:t>
            </a:r>
            <a:r>
              <a:rPr lang="ru-RU" sz="2000" dirty="0"/>
              <a:t>, </a:t>
            </a:r>
            <a:r>
              <a:rPr lang="ru-RU" sz="2000" dirty="0" err="1"/>
              <a:t>якщо</a:t>
            </a:r>
            <a:r>
              <a:rPr lang="ru-RU" sz="2000" dirty="0"/>
              <a:t> </a:t>
            </a:r>
            <a:r>
              <a:rPr lang="ru-RU" sz="2000" dirty="0" err="1"/>
              <a:t>дитина</a:t>
            </a:r>
            <a:r>
              <a:rPr lang="ru-RU" sz="2000" dirty="0"/>
              <a:t> не </a:t>
            </a:r>
            <a:r>
              <a:rPr lang="ru-RU" sz="2000" dirty="0" err="1"/>
              <a:t>знає</a:t>
            </a:r>
            <a:r>
              <a:rPr lang="ru-RU" sz="2000" dirty="0"/>
              <a:t>, </a:t>
            </a:r>
            <a:r>
              <a:rPr lang="ru-RU" sz="2000" dirty="0" err="1"/>
              <a:t>чого</a:t>
            </a:r>
            <a:r>
              <a:rPr lang="ru-RU" sz="2000" dirty="0"/>
              <a:t> </a:t>
            </a:r>
            <a:r>
              <a:rPr lang="ru-RU" sz="2000" dirty="0" err="1"/>
              <a:t>від</a:t>
            </a:r>
            <a:r>
              <a:rPr lang="ru-RU" sz="2000" dirty="0"/>
              <a:t> </a:t>
            </a:r>
            <a:r>
              <a:rPr lang="ru-RU" sz="2000" dirty="0" err="1"/>
              <a:t>неї</a:t>
            </a:r>
            <a:r>
              <a:rPr lang="ru-RU" sz="2000" dirty="0"/>
              <a:t> </a:t>
            </a:r>
            <a:r>
              <a:rPr lang="ru-RU" sz="2000" dirty="0" err="1"/>
              <a:t>хочуть</a:t>
            </a:r>
            <a:r>
              <a:rPr lang="ru-RU" sz="2000" dirty="0"/>
              <a:t>. </a:t>
            </a:r>
            <a:r>
              <a:rPr lang="ru-RU" sz="2000" dirty="0" err="1"/>
              <a:t>Важливо</a:t>
            </a:r>
            <a:r>
              <a:rPr lang="ru-RU" sz="2000" dirty="0"/>
              <a:t> знати, як </a:t>
            </a:r>
            <a:r>
              <a:rPr lang="ru-RU" sz="2000" dirty="0" err="1"/>
              <a:t>дитина</a:t>
            </a:r>
            <a:r>
              <a:rPr lang="ru-RU" sz="2000" dirty="0"/>
              <a:t> поводиться у </a:t>
            </a:r>
            <a:r>
              <a:rPr lang="ru-RU" sz="2000" dirty="0" err="1"/>
              <a:t>зовнішньому</a:t>
            </a:r>
            <a:r>
              <a:rPr lang="ru-RU" sz="2000" dirty="0"/>
              <a:t> </a:t>
            </a:r>
            <a:r>
              <a:rPr lang="ru-RU" sz="2000" dirty="0" err="1"/>
              <a:t>середовищі</a:t>
            </a:r>
            <a:r>
              <a:rPr lang="ru-RU" sz="2000" dirty="0"/>
              <a:t>, </a:t>
            </a:r>
            <a:r>
              <a:rPr lang="ru-RU" sz="2000" dirty="0" err="1"/>
              <a:t>тож</a:t>
            </a:r>
            <a:r>
              <a:rPr lang="ru-RU" sz="2000" dirty="0"/>
              <a:t> </a:t>
            </a:r>
            <a:r>
              <a:rPr lang="ru-RU" sz="2000" dirty="0" err="1"/>
              <a:t>знайдіть</a:t>
            </a:r>
            <a:r>
              <a:rPr lang="ru-RU" sz="2000" dirty="0"/>
              <a:t> час, </a:t>
            </a:r>
            <a:r>
              <a:rPr lang="ru-RU" sz="2000" dirty="0" err="1"/>
              <a:t>щоб</a:t>
            </a:r>
            <a:r>
              <a:rPr lang="ru-RU" sz="2000" dirty="0"/>
              <a:t> </a:t>
            </a:r>
            <a:r>
              <a:rPr lang="ru-RU" sz="2000" dirty="0" err="1"/>
              <a:t>познайомитися</a:t>
            </a:r>
            <a:r>
              <a:rPr lang="ru-RU" sz="2000" dirty="0"/>
              <a:t> з </a:t>
            </a:r>
            <a:r>
              <a:rPr lang="ru-RU" sz="2000" dirty="0" err="1"/>
              <a:t>її</a:t>
            </a:r>
            <a:r>
              <a:rPr lang="ru-RU" sz="2000" dirty="0"/>
              <a:t> </a:t>
            </a:r>
            <a:r>
              <a:rPr lang="ru-RU" sz="2000" dirty="0" err="1"/>
              <a:t>вчителями</a:t>
            </a:r>
            <a:r>
              <a:rPr lang="ru-RU" sz="2000" dirty="0"/>
              <a:t>, персоналом </a:t>
            </a:r>
            <a:r>
              <a:rPr lang="ru-RU" sz="2000" dirty="0" err="1"/>
              <a:t>садочка</a:t>
            </a:r>
            <a:r>
              <a:rPr lang="ru-RU" sz="2000" dirty="0"/>
              <a:t> </a:t>
            </a:r>
            <a:r>
              <a:rPr lang="ru-RU" sz="2000" dirty="0" err="1"/>
              <a:t>чи</a:t>
            </a:r>
            <a:r>
              <a:rPr lang="ru-RU" sz="2000" dirty="0"/>
              <a:t> </a:t>
            </a:r>
            <a:r>
              <a:rPr lang="ru-RU" sz="2000" dirty="0" err="1"/>
              <a:t>керівником</a:t>
            </a:r>
            <a:r>
              <a:rPr lang="ru-RU" sz="2000" dirty="0"/>
              <a:t> </a:t>
            </a:r>
            <a:r>
              <a:rPr lang="ru-RU" sz="2000" dirty="0" err="1"/>
              <a:t>позашкільної</a:t>
            </a:r>
            <a:r>
              <a:rPr lang="ru-RU" sz="2000" dirty="0"/>
              <a:t> </a:t>
            </a:r>
            <a:r>
              <a:rPr lang="ru-RU" sz="2000" dirty="0" err="1"/>
              <a:t>програми</a:t>
            </a:r>
            <a:r>
              <a:rPr lang="ru-RU" sz="2000" dirty="0"/>
              <a:t> – </a:t>
            </a:r>
            <a:r>
              <a:rPr lang="ru-RU" sz="2000" dirty="0" err="1"/>
              <a:t>незалежно</a:t>
            </a:r>
            <a:r>
              <a:rPr lang="ru-RU" sz="2000" dirty="0"/>
              <a:t> </a:t>
            </a:r>
            <a:r>
              <a:rPr lang="ru-RU" sz="2000" dirty="0" err="1"/>
              <a:t>від</a:t>
            </a:r>
            <a:r>
              <a:rPr lang="ru-RU" sz="2000" dirty="0"/>
              <a:t> того, де вона проводить </a:t>
            </a:r>
            <a:r>
              <a:rPr lang="ru-RU" sz="2000" dirty="0" err="1"/>
              <a:t>найбільше</a:t>
            </a:r>
            <a:r>
              <a:rPr lang="ru-RU" sz="2000" dirty="0"/>
              <a:t> часу поза домом.</a:t>
            </a:r>
            <a:endParaRPr lang="uk-UA" sz="2000" dirty="0"/>
          </a:p>
        </p:txBody>
      </p:sp>
      <p:sp>
        <p:nvSpPr>
          <p:cNvPr id="8" name="Прямокутник 7">
            <a:extLst>
              <a:ext uri="{FF2B5EF4-FFF2-40B4-BE49-F238E27FC236}">
                <a16:creationId xmlns:a16="http://schemas.microsoft.com/office/drawing/2014/main" id="{D632C32F-E557-48D5-94D4-291C43A37BE0}"/>
              </a:ext>
            </a:extLst>
          </p:cNvPr>
          <p:cNvSpPr/>
          <p:nvPr/>
        </p:nvSpPr>
        <p:spPr>
          <a:xfrm>
            <a:off x="371473" y="3553516"/>
            <a:ext cx="16845307" cy="1938992"/>
          </a:xfrm>
          <a:prstGeom prst="rect">
            <a:avLst/>
          </a:prstGeom>
        </p:spPr>
        <p:txBody>
          <a:bodyPr wrap="square">
            <a:spAutoFit/>
          </a:bodyPr>
          <a:lstStyle/>
          <a:p>
            <a:r>
              <a:rPr lang="ru-RU" sz="2000" b="1" dirty="0">
                <a:solidFill>
                  <a:schemeClr val="accent6">
                    <a:lumMod val="75000"/>
                  </a:schemeClr>
                </a:solidFill>
              </a:rPr>
              <a:t>Будьте </a:t>
            </a:r>
            <a:r>
              <a:rPr lang="ru-RU" sz="2000" b="1" dirty="0" err="1">
                <a:solidFill>
                  <a:schemeClr val="accent6">
                    <a:lumMod val="75000"/>
                  </a:schemeClr>
                </a:solidFill>
              </a:rPr>
              <a:t>чесними</a:t>
            </a:r>
            <a:r>
              <a:rPr lang="ru-RU" sz="2000" b="1" dirty="0">
                <a:solidFill>
                  <a:schemeClr val="accent6">
                    <a:lumMod val="75000"/>
                  </a:schemeClr>
                </a:solidFill>
              </a:rPr>
              <a:t> та </a:t>
            </a:r>
            <a:r>
              <a:rPr lang="ru-RU" sz="2000" b="1" dirty="0" err="1">
                <a:solidFill>
                  <a:schemeClr val="accent6">
                    <a:lumMod val="75000"/>
                  </a:schemeClr>
                </a:solidFill>
              </a:rPr>
              <a:t>прямими</a:t>
            </a:r>
            <a:r>
              <a:rPr lang="ru-RU" sz="2000" dirty="0"/>
              <a:t>.</a:t>
            </a:r>
          </a:p>
          <a:p>
            <a:r>
              <a:rPr lang="ru-RU" sz="2000" dirty="0" err="1"/>
              <a:t>Фрази</a:t>
            </a:r>
            <a:r>
              <a:rPr lang="ru-RU" sz="2000" dirty="0"/>
              <a:t> на </a:t>
            </a:r>
            <a:r>
              <a:rPr lang="ru-RU" sz="2000" dirty="0" err="1"/>
              <a:t>зразок</a:t>
            </a:r>
            <a:r>
              <a:rPr lang="ru-RU" sz="2000" dirty="0"/>
              <a:t> «тому </a:t>
            </a:r>
            <a:r>
              <a:rPr lang="ru-RU" sz="2000" dirty="0" err="1"/>
              <a:t>що</a:t>
            </a:r>
            <a:r>
              <a:rPr lang="ru-RU" sz="2000" dirty="0"/>
              <a:t> я так сказав» </a:t>
            </a:r>
            <a:r>
              <a:rPr lang="ru-RU" sz="2000" dirty="0" err="1"/>
              <a:t>або</a:t>
            </a:r>
            <a:r>
              <a:rPr lang="ru-RU" sz="2000" dirty="0"/>
              <a:t> «</a:t>
            </a:r>
            <a:r>
              <a:rPr lang="ru-RU" sz="2000" dirty="0" err="1"/>
              <a:t>лише</a:t>
            </a:r>
            <a:r>
              <a:rPr lang="ru-RU" sz="2000" dirty="0"/>
              <a:t> </a:t>
            </a:r>
            <a:r>
              <a:rPr lang="ru-RU" sz="2000" dirty="0" err="1"/>
              <a:t>такі</a:t>
            </a:r>
            <a:r>
              <a:rPr lang="ru-RU" sz="2000" dirty="0"/>
              <a:t> правила» не </a:t>
            </a:r>
            <a:r>
              <a:rPr lang="ru-RU" sz="2000" dirty="0" err="1"/>
              <a:t>допомагають</a:t>
            </a:r>
            <a:r>
              <a:rPr lang="ru-RU" sz="2000" dirty="0"/>
              <a:t> </a:t>
            </a:r>
            <a:r>
              <a:rPr lang="ru-RU" sz="2000" dirty="0" err="1"/>
              <a:t>дитині</a:t>
            </a:r>
            <a:r>
              <a:rPr lang="ru-RU" sz="2000" dirty="0"/>
              <a:t>, яка </a:t>
            </a:r>
            <a:r>
              <a:rPr lang="ru-RU" sz="2000" dirty="0" err="1"/>
              <a:t>намагається</a:t>
            </a:r>
            <a:r>
              <a:rPr lang="ru-RU" sz="2000" dirty="0"/>
              <a:t> </a:t>
            </a:r>
            <a:r>
              <a:rPr lang="ru-RU" sz="2000" dirty="0" err="1"/>
              <a:t>розібратися</a:t>
            </a:r>
            <a:r>
              <a:rPr lang="ru-RU" sz="2000" dirty="0"/>
              <a:t> в </a:t>
            </a:r>
            <a:r>
              <a:rPr lang="ru-RU" sz="2000" dirty="0" err="1"/>
              <a:t>заплутаних</a:t>
            </a:r>
            <a:r>
              <a:rPr lang="ru-RU" sz="2000" dirty="0"/>
              <a:t> </a:t>
            </a:r>
            <a:r>
              <a:rPr lang="ru-RU" sz="2000" dirty="0" err="1"/>
              <a:t>тонкощах</a:t>
            </a:r>
            <a:r>
              <a:rPr lang="ru-RU" sz="2000" dirty="0"/>
              <a:t> </a:t>
            </a:r>
            <a:r>
              <a:rPr lang="ru-RU" sz="2000" dirty="0" err="1"/>
              <a:t>оточуючого</a:t>
            </a:r>
            <a:r>
              <a:rPr lang="ru-RU" sz="2000" dirty="0"/>
              <a:t> </a:t>
            </a:r>
            <a:r>
              <a:rPr lang="ru-RU" sz="2000" dirty="0" err="1"/>
              <a:t>світу</a:t>
            </a:r>
            <a:r>
              <a:rPr lang="ru-RU" sz="2000" dirty="0"/>
              <a:t>. </a:t>
            </a:r>
            <a:r>
              <a:rPr lang="ru-RU" sz="2000" dirty="0" err="1"/>
              <a:t>Щоб</a:t>
            </a:r>
            <a:r>
              <a:rPr lang="ru-RU" sz="2000" dirty="0"/>
              <a:t> бути </a:t>
            </a:r>
            <a:r>
              <a:rPr lang="ru-RU" sz="2000" dirty="0" err="1"/>
              <a:t>взірцем</a:t>
            </a:r>
            <a:r>
              <a:rPr lang="ru-RU" sz="2000" dirty="0"/>
              <a:t> </a:t>
            </a:r>
            <a:r>
              <a:rPr lang="ru-RU" sz="2000" dirty="0" err="1"/>
              <a:t>поваги</a:t>
            </a:r>
            <a:r>
              <a:rPr lang="ru-RU" sz="2000" dirty="0"/>
              <a:t> до </a:t>
            </a:r>
            <a:r>
              <a:rPr lang="ru-RU" sz="2000" dirty="0" err="1"/>
              <a:t>дітей</a:t>
            </a:r>
            <a:r>
              <a:rPr lang="ru-RU" sz="2000" dirty="0"/>
              <a:t>, </a:t>
            </a:r>
            <a:r>
              <a:rPr lang="ru-RU" sz="2000" dirty="0" err="1"/>
              <a:t>поясніть</a:t>
            </a:r>
            <a:r>
              <a:rPr lang="ru-RU" sz="2000" dirty="0"/>
              <a:t> </a:t>
            </a:r>
            <a:r>
              <a:rPr lang="ru-RU" sz="2000" dirty="0" err="1"/>
              <a:t>їм</a:t>
            </a:r>
            <a:r>
              <a:rPr lang="ru-RU" sz="2000" dirty="0"/>
              <a:t>, </a:t>
            </a:r>
            <a:r>
              <a:rPr lang="ru-RU" sz="2000" dirty="0" err="1"/>
              <a:t>чому</a:t>
            </a:r>
            <a:r>
              <a:rPr lang="ru-RU" sz="2000" dirty="0"/>
              <a:t> </a:t>
            </a:r>
            <a:r>
              <a:rPr lang="ru-RU" sz="2000" dirty="0" err="1"/>
              <a:t>ці</a:t>
            </a:r>
            <a:r>
              <a:rPr lang="ru-RU" sz="2000" dirty="0"/>
              <a:t> </a:t>
            </a:r>
            <a:r>
              <a:rPr lang="ru-RU" sz="2000" dirty="0" err="1"/>
              <a:t>речі</a:t>
            </a:r>
            <a:r>
              <a:rPr lang="ru-RU" sz="2000" dirty="0"/>
              <a:t> </a:t>
            </a:r>
            <a:r>
              <a:rPr lang="ru-RU" sz="2000" dirty="0" err="1"/>
              <a:t>важливі</a:t>
            </a:r>
            <a:r>
              <a:rPr lang="ru-RU" sz="2000" dirty="0"/>
              <a:t>. </a:t>
            </a:r>
            <a:r>
              <a:rPr lang="ru-RU" sz="2000" dirty="0" err="1"/>
              <a:t>Побудуйте</a:t>
            </a:r>
            <a:r>
              <a:rPr lang="ru-RU" sz="2000" dirty="0"/>
              <a:t> </a:t>
            </a:r>
            <a:r>
              <a:rPr lang="ru-RU" sz="2000" dirty="0" err="1"/>
              <a:t>свій</a:t>
            </a:r>
            <a:r>
              <a:rPr lang="ru-RU" sz="2000" dirty="0"/>
              <a:t> </a:t>
            </a:r>
            <a:r>
              <a:rPr lang="ru-RU" sz="2000" dirty="0" err="1"/>
              <a:t>зв'язок</a:t>
            </a:r>
            <a:r>
              <a:rPr lang="ru-RU" sz="2000" dirty="0"/>
              <a:t>, </a:t>
            </a:r>
            <a:r>
              <a:rPr lang="ru-RU" sz="2000" dirty="0" err="1"/>
              <a:t>досягаючи</a:t>
            </a:r>
            <a:r>
              <a:rPr lang="ru-RU" sz="2000" dirty="0"/>
              <a:t> одного </a:t>
            </a:r>
            <a:r>
              <a:rPr lang="ru-RU" sz="2000" dirty="0" err="1"/>
              <a:t>рівня</a:t>
            </a:r>
            <a:r>
              <a:rPr lang="ru-RU" sz="2000" dirty="0"/>
              <a:t> з </a:t>
            </a:r>
            <a:r>
              <a:rPr lang="ru-RU" sz="2000" dirty="0" err="1"/>
              <a:t>дітьми</a:t>
            </a:r>
            <a:r>
              <a:rPr lang="ru-RU" sz="2000" dirty="0"/>
              <a:t>. Вони </a:t>
            </a:r>
            <a:r>
              <a:rPr lang="ru-RU" sz="2000" dirty="0" err="1"/>
              <a:t>будуть</a:t>
            </a:r>
            <a:r>
              <a:rPr lang="ru-RU" sz="2000" dirty="0"/>
              <a:t> </a:t>
            </a:r>
            <a:r>
              <a:rPr lang="ru-RU" sz="2000" dirty="0" err="1"/>
              <a:t>поважати</a:t>
            </a:r>
            <a:r>
              <a:rPr lang="ru-RU" sz="2000" dirty="0"/>
              <a:t> вас за </a:t>
            </a:r>
            <a:r>
              <a:rPr lang="ru-RU" sz="2000" dirty="0" err="1"/>
              <a:t>це</a:t>
            </a:r>
            <a:r>
              <a:rPr lang="ru-RU" sz="2000" dirty="0"/>
              <a:t> і в </a:t>
            </a:r>
            <a:r>
              <a:rPr lang="ru-RU" sz="2000" dirty="0" err="1"/>
              <a:t>результаті</a:t>
            </a:r>
            <a:r>
              <a:rPr lang="ru-RU" sz="2000" dirty="0"/>
              <a:t> </a:t>
            </a:r>
            <a:r>
              <a:rPr lang="ru-RU" sz="2000" dirty="0" err="1"/>
              <a:t>краще</a:t>
            </a:r>
            <a:r>
              <a:rPr lang="ru-RU" sz="2000" dirty="0"/>
              <a:t> </a:t>
            </a:r>
            <a:r>
              <a:rPr lang="ru-RU" sz="2000" dirty="0" err="1"/>
              <a:t>ставитись</a:t>
            </a:r>
            <a:r>
              <a:rPr lang="ru-RU" sz="2000" dirty="0"/>
              <a:t> до </a:t>
            </a:r>
            <a:r>
              <a:rPr lang="ru-RU" sz="2000" dirty="0" err="1"/>
              <a:t>інших</a:t>
            </a:r>
            <a:r>
              <a:rPr lang="ru-RU" sz="2000" dirty="0"/>
              <a:t>. </a:t>
            </a:r>
            <a:r>
              <a:rPr lang="ru-RU" sz="2000" dirty="0" err="1"/>
              <a:t>Діти</a:t>
            </a:r>
            <a:r>
              <a:rPr lang="ru-RU" sz="2000" dirty="0"/>
              <a:t> </a:t>
            </a:r>
            <a:r>
              <a:rPr lang="ru-RU" sz="2000" dirty="0" err="1"/>
              <a:t>можуть</a:t>
            </a:r>
            <a:r>
              <a:rPr lang="ru-RU" sz="2000" dirty="0"/>
              <a:t> </a:t>
            </a:r>
            <a:r>
              <a:rPr lang="ru-RU" sz="2000" dirty="0" err="1"/>
              <a:t>задавати</a:t>
            </a:r>
            <a:r>
              <a:rPr lang="ru-RU" sz="2000" dirty="0"/>
              <a:t> </a:t>
            </a:r>
            <a:r>
              <a:rPr lang="ru-RU" sz="2000" dirty="0" err="1"/>
              <a:t>багато</a:t>
            </a:r>
            <a:r>
              <a:rPr lang="ru-RU" sz="2000" dirty="0"/>
              <a:t> </a:t>
            </a:r>
            <a:r>
              <a:rPr lang="ru-RU" sz="2000" dirty="0" err="1"/>
              <a:t>питань</a:t>
            </a:r>
            <a:r>
              <a:rPr lang="ru-RU" sz="2000" dirty="0"/>
              <a:t>, і </a:t>
            </a:r>
            <a:r>
              <a:rPr lang="ru-RU" sz="2000" dirty="0" err="1"/>
              <a:t>ніхто</a:t>
            </a:r>
            <a:r>
              <a:rPr lang="ru-RU" sz="2000" dirty="0"/>
              <a:t> з нас не </a:t>
            </a:r>
            <a:r>
              <a:rPr lang="ru-RU" sz="2000" dirty="0" err="1"/>
              <a:t>має</a:t>
            </a:r>
            <a:r>
              <a:rPr lang="ru-RU" sz="2000" dirty="0"/>
              <a:t> </a:t>
            </a:r>
            <a:r>
              <a:rPr lang="ru-RU" sz="2000" dirty="0" err="1"/>
              <a:t>відповідей</a:t>
            </a:r>
            <a:r>
              <a:rPr lang="ru-RU" sz="2000" dirty="0"/>
              <a:t> на </a:t>
            </a:r>
            <a:r>
              <a:rPr lang="ru-RU" sz="2000" dirty="0" err="1"/>
              <a:t>всі</a:t>
            </a:r>
            <a:r>
              <a:rPr lang="ru-RU" sz="2000" dirty="0"/>
              <a:t>. Не </a:t>
            </a:r>
            <a:r>
              <a:rPr lang="ru-RU" sz="2000" dirty="0" err="1"/>
              <a:t>бійтеся</a:t>
            </a:r>
            <a:r>
              <a:rPr lang="ru-RU" sz="2000" dirty="0"/>
              <a:t> </a:t>
            </a:r>
            <a:r>
              <a:rPr lang="ru-RU" sz="2000" dirty="0" err="1"/>
              <a:t>сказати</a:t>
            </a:r>
            <a:r>
              <a:rPr lang="ru-RU" sz="2000" dirty="0"/>
              <a:t>: «Я не знаю». Головне – </a:t>
            </a:r>
            <a:r>
              <a:rPr lang="ru-RU" sz="2000" dirty="0" err="1"/>
              <a:t>виховувати</a:t>
            </a:r>
            <a:r>
              <a:rPr lang="ru-RU" sz="2000" dirty="0"/>
              <a:t> в них </a:t>
            </a:r>
            <a:r>
              <a:rPr lang="ru-RU" sz="2000" dirty="0" err="1"/>
              <a:t>бажання</a:t>
            </a:r>
            <a:r>
              <a:rPr lang="ru-RU" sz="2000" dirty="0"/>
              <a:t> </a:t>
            </a:r>
            <a:r>
              <a:rPr lang="ru-RU" sz="2000" dirty="0" err="1"/>
              <a:t>пізнавати</a:t>
            </a:r>
            <a:r>
              <a:rPr lang="ru-RU" sz="2000" dirty="0"/>
              <a:t> </a:t>
            </a:r>
            <a:r>
              <a:rPr lang="ru-RU" sz="2000" dirty="0" err="1"/>
              <a:t>навколишній</a:t>
            </a:r>
            <a:r>
              <a:rPr lang="ru-RU" sz="2000" dirty="0"/>
              <a:t> </a:t>
            </a:r>
            <a:r>
              <a:rPr lang="ru-RU" sz="2000" dirty="0" err="1"/>
              <a:t>світ</a:t>
            </a:r>
            <a:r>
              <a:rPr lang="ru-RU" sz="2000" dirty="0"/>
              <a:t>. </a:t>
            </a:r>
            <a:r>
              <a:rPr lang="ru-RU" sz="2000" dirty="0" err="1"/>
              <a:t>Підживлюйте</a:t>
            </a:r>
            <a:r>
              <a:rPr lang="ru-RU" sz="2000" dirty="0"/>
              <a:t> </a:t>
            </a:r>
            <a:r>
              <a:rPr lang="ru-RU" sz="2000" dirty="0" err="1"/>
              <a:t>їхню</a:t>
            </a:r>
            <a:r>
              <a:rPr lang="ru-RU" sz="2000" dirty="0"/>
              <a:t> </a:t>
            </a:r>
            <a:r>
              <a:rPr lang="ru-RU" sz="2000" dirty="0" err="1"/>
              <a:t>цікавість</a:t>
            </a:r>
            <a:r>
              <a:rPr lang="ru-RU" sz="2000" dirty="0"/>
              <a:t>. </a:t>
            </a:r>
            <a:r>
              <a:rPr lang="ru-RU" sz="2000" dirty="0" err="1"/>
              <a:t>Використовуйте</a:t>
            </a:r>
            <a:r>
              <a:rPr lang="ru-RU" sz="2000" dirty="0"/>
              <a:t> </a:t>
            </a:r>
            <a:r>
              <a:rPr lang="ru-RU" sz="2000" dirty="0" err="1"/>
              <a:t>ці</a:t>
            </a:r>
            <a:r>
              <a:rPr lang="ru-RU" sz="2000" dirty="0"/>
              <a:t> </a:t>
            </a:r>
            <a:r>
              <a:rPr lang="ru-RU" sz="2000" dirty="0" err="1"/>
              <a:t>запитання</a:t>
            </a:r>
            <a:r>
              <a:rPr lang="ru-RU" sz="2000" dirty="0"/>
              <a:t> як </a:t>
            </a:r>
            <a:r>
              <a:rPr lang="ru-RU" sz="2000" dirty="0" err="1"/>
              <a:t>можливість</a:t>
            </a:r>
            <a:r>
              <a:rPr lang="ru-RU" sz="2000" dirty="0"/>
              <a:t> </a:t>
            </a:r>
            <a:r>
              <a:rPr lang="ru-RU" sz="2000" dirty="0" err="1"/>
              <a:t>налагодити</a:t>
            </a:r>
            <a:r>
              <a:rPr lang="ru-RU" sz="2000" dirty="0"/>
              <a:t> з ними </a:t>
            </a:r>
            <a:r>
              <a:rPr lang="ru-RU" sz="2000" dirty="0" err="1"/>
              <a:t>зв’язок</a:t>
            </a:r>
            <a:r>
              <a:rPr lang="ru-RU" sz="2000" dirty="0"/>
              <a:t> і </a:t>
            </a:r>
            <a:r>
              <a:rPr lang="ru-RU" sz="2000" dirty="0" err="1"/>
              <a:t>запропонуйте</a:t>
            </a:r>
            <a:r>
              <a:rPr lang="ru-RU" sz="2000" dirty="0"/>
              <a:t> </a:t>
            </a:r>
            <a:r>
              <a:rPr lang="ru-RU" sz="2000" dirty="0" err="1"/>
              <a:t>з’ясувати</a:t>
            </a:r>
            <a:r>
              <a:rPr lang="ru-RU" sz="2000" dirty="0"/>
              <a:t> </a:t>
            </a:r>
            <a:r>
              <a:rPr lang="ru-RU" sz="2000" dirty="0" err="1"/>
              <a:t>це</a:t>
            </a:r>
            <a:r>
              <a:rPr lang="ru-RU" sz="2000" dirty="0"/>
              <a:t> разом.</a:t>
            </a:r>
            <a:endParaRPr lang="uk-UA" sz="2000" dirty="0"/>
          </a:p>
        </p:txBody>
      </p:sp>
      <p:sp>
        <p:nvSpPr>
          <p:cNvPr id="12" name="Прямокутник 11">
            <a:extLst>
              <a:ext uri="{FF2B5EF4-FFF2-40B4-BE49-F238E27FC236}">
                <a16:creationId xmlns:a16="http://schemas.microsoft.com/office/drawing/2014/main" id="{5510A979-FE22-4EE9-8445-C393F977360E}"/>
              </a:ext>
            </a:extLst>
          </p:cNvPr>
          <p:cNvSpPr/>
          <p:nvPr/>
        </p:nvSpPr>
        <p:spPr>
          <a:xfrm>
            <a:off x="371473" y="6054486"/>
            <a:ext cx="16845306" cy="1631216"/>
          </a:xfrm>
          <a:prstGeom prst="rect">
            <a:avLst/>
          </a:prstGeom>
        </p:spPr>
        <p:txBody>
          <a:bodyPr wrap="square">
            <a:spAutoFit/>
          </a:bodyPr>
          <a:lstStyle/>
          <a:p>
            <a:r>
              <a:rPr lang="uk-UA" sz="2000" b="1" dirty="0">
                <a:solidFill>
                  <a:schemeClr val="accent6">
                    <a:lumMod val="75000"/>
                  </a:schemeClr>
                </a:solidFill>
              </a:rPr>
              <a:t>Виявляйте прихильність</a:t>
            </a:r>
            <a:r>
              <a:rPr lang="uk-UA" sz="2000" dirty="0"/>
              <a:t>. </a:t>
            </a:r>
          </a:p>
          <a:p>
            <a:r>
              <a:rPr lang="uk-UA" sz="2000" dirty="0"/>
              <a:t>Обнімайтеся з дітьми. Проявляйте турботу, коли вони засмучені, і запитуйте чому вони так почуваються. Поговоріть з ними про їхній день або про те, що їм подобається. Дозвольте дітям висловити свої почуття і нехай вони побачать ваші. Якщо ви покажете своїй дитині, що ви її любите та дбаєте про неї, це допоможе їй розвивати співчуття до інших. Прояв доброзичливості та підбадьорення дозволить їм побудувати здорові, тривалі стосунки, коли вони виростуть.</a:t>
            </a:r>
          </a:p>
        </p:txBody>
      </p:sp>
      <p:sp>
        <p:nvSpPr>
          <p:cNvPr id="13" name="Прямокутник 12">
            <a:extLst>
              <a:ext uri="{FF2B5EF4-FFF2-40B4-BE49-F238E27FC236}">
                <a16:creationId xmlns:a16="http://schemas.microsoft.com/office/drawing/2014/main" id="{5295299F-B371-4E08-8628-CBC9253E0E36}"/>
              </a:ext>
            </a:extLst>
          </p:cNvPr>
          <p:cNvSpPr/>
          <p:nvPr/>
        </p:nvSpPr>
        <p:spPr>
          <a:xfrm>
            <a:off x="512617" y="8247680"/>
            <a:ext cx="17235055" cy="1323439"/>
          </a:xfrm>
          <a:prstGeom prst="rect">
            <a:avLst/>
          </a:prstGeom>
        </p:spPr>
        <p:txBody>
          <a:bodyPr wrap="square">
            <a:spAutoFit/>
          </a:bodyPr>
          <a:lstStyle/>
          <a:p>
            <a:r>
              <a:rPr lang="ru-RU" sz="2000" b="1" dirty="0" err="1">
                <a:solidFill>
                  <a:schemeClr val="tx1"/>
                </a:solidFill>
              </a:rPr>
              <a:t>Значна</a:t>
            </a:r>
            <a:r>
              <a:rPr lang="ru-RU" sz="2000" b="1" dirty="0">
                <a:solidFill>
                  <a:schemeClr val="tx1"/>
                </a:solidFill>
              </a:rPr>
              <a:t> </a:t>
            </a:r>
            <a:r>
              <a:rPr lang="ru-RU" sz="2000" b="1" dirty="0" err="1">
                <a:solidFill>
                  <a:schemeClr val="tx1"/>
                </a:solidFill>
              </a:rPr>
              <a:t>частина</a:t>
            </a:r>
            <a:r>
              <a:rPr lang="ru-RU" sz="2000" b="1" dirty="0">
                <a:solidFill>
                  <a:schemeClr val="tx1"/>
                </a:solidFill>
              </a:rPr>
              <a:t> </a:t>
            </a:r>
            <a:r>
              <a:rPr lang="ru-RU" sz="2000" b="1" dirty="0" err="1">
                <a:solidFill>
                  <a:schemeClr val="tx1"/>
                </a:solidFill>
              </a:rPr>
              <a:t>успіху</a:t>
            </a:r>
            <a:r>
              <a:rPr lang="ru-RU" sz="2000" b="1" dirty="0">
                <a:solidFill>
                  <a:schemeClr val="tx1"/>
                </a:solidFill>
              </a:rPr>
              <a:t> </a:t>
            </a:r>
            <a:r>
              <a:rPr lang="ru-RU" sz="2000" b="1" dirty="0" err="1">
                <a:solidFill>
                  <a:schemeClr val="tx1"/>
                </a:solidFill>
              </a:rPr>
              <a:t>дитини</a:t>
            </a:r>
            <a:r>
              <a:rPr lang="ru-RU" sz="2000" b="1" dirty="0">
                <a:solidFill>
                  <a:schemeClr val="tx1"/>
                </a:solidFill>
              </a:rPr>
              <a:t> в </a:t>
            </a:r>
            <a:r>
              <a:rPr lang="ru-RU" sz="2000" b="1" dirty="0" err="1">
                <a:solidFill>
                  <a:schemeClr val="tx1"/>
                </a:solidFill>
              </a:rPr>
              <a:t>подальшому</a:t>
            </a:r>
            <a:r>
              <a:rPr lang="ru-RU" sz="2000" b="1" dirty="0">
                <a:solidFill>
                  <a:schemeClr val="tx1"/>
                </a:solidFill>
              </a:rPr>
              <a:t> </a:t>
            </a:r>
            <a:r>
              <a:rPr lang="ru-RU" sz="2000" b="1" dirty="0" err="1">
                <a:solidFill>
                  <a:schemeClr val="tx1"/>
                </a:solidFill>
              </a:rPr>
              <a:t>житті</a:t>
            </a:r>
            <a:r>
              <a:rPr lang="ru-RU" sz="2000" b="1" dirty="0">
                <a:solidFill>
                  <a:schemeClr val="tx1"/>
                </a:solidFill>
              </a:rPr>
              <a:t> </a:t>
            </a:r>
            <a:r>
              <a:rPr lang="ru-RU" sz="2000" b="1" dirty="0" err="1">
                <a:solidFill>
                  <a:schemeClr val="tx1"/>
                </a:solidFill>
              </a:rPr>
              <a:t>залежить</a:t>
            </a:r>
            <a:r>
              <a:rPr lang="ru-RU" sz="2000" b="1" dirty="0">
                <a:solidFill>
                  <a:schemeClr val="tx1"/>
                </a:solidFill>
              </a:rPr>
              <a:t> </a:t>
            </a:r>
            <a:r>
              <a:rPr lang="ru-RU" sz="2000" b="1" dirty="0" err="1">
                <a:solidFill>
                  <a:schemeClr val="tx1"/>
                </a:solidFill>
              </a:rPr>
              <a:t>від</a:t>
            </a:r>
            <a:r>
              <a:rPr lang="ru-RU" sz="2000" b="1" dirty="0">
                <a:solidFill>
                  <a:schemeClr val="tx1"/>
                </a:solidFill>
              </a:rPr>
              <a:t> </a:t>
            </a:r>
            <a:r>
              <a:rPr lang="ru-RU" sz="2000" b="1" dirty="0" err="1">
                <a:solidFill>
                  <a:schemeClr val="tx1"/>
                </a:solidFill>
              </a:rPr>
              <a:t>її</a:t>
            </a:r>
            <a:r>
              <a:rPr lang="ru-RU" sz="2000" b="1" dirty="0">
                <a:solidFill>
                  <a:schemeClr val="tx1"/>
                </a:solidFill>
              </a:rPr>
              <a:t> </a:t>
            </a:r>
            <a:r>
              <a:rPr lang="ru-RU" sz="2000" b="1" dirty="0" err="1">
                <a:solidFill>
                  <a:schemeClr val="tx1"/>
                </a:solidFill>
              </a:rPr>
              <a:t>раннього</a:t>
            </a:r>
            <a:r>
              <a:rPr lang="ru-RU" sz="2000" b="1" dirty="0">
                <a:solidFill>
                  <a:schemeClr val="tx1"/>
                </a:solidFill>
              </a:rPr>
              <a:t> </a:t>
            </a:r>
            <a:r>
              <a:rPr lang="ru-RU" sz="2000" b="1" dirty="0" err="1">
                <a:solidFill>
                  <a:schemeClr val="tx1"/>
                </a:solidFill>
              </a:rPr>
              <a:t>досвіду</a:t>
            </a:r>
            <a:r>
              <a:rPr lang="ru-RU" sz="2000" b="1" dirty="0">
                <a:solidFill>
                  <a:schemeClr val="tx1"/>
                </a:solidFill>
              </a:rPr>
              <a:t> </a:t>
            </a:r>
            <a:r>
              <a:rPr lang="ru-RU" sz="2000" b="1" dirty="0" err="1">
                <a:solidFill>
                  <a:schemeClr val="tx1"/>
                </a:solidFill>
              </a:rPr>
              <a:t>вдома</a:t>
            </a:r>
            <a:r>
              <a:rPr lang="ru-RU" sz="2000" b="1" dirty="0">
                <a:solidFill>
                  <a:schemeClr val="tx1"/>
                </a:solidFill>
              </a:rPr>
              <a:t>. </a:t>
            </a:r>
          </a:p>
          <a:p>
            <a:endParaRPr lang="ru-RU" sz="2000" b="1" dirty="0">
              <a:solidFill>
                <a:schemeClr val="tx1"/>
              </a:solidFill>
            </a:endParaRPr>
          </a:p>
          <a:p>
            <a:r>
              <a:rPr lang="ru-RU" sz="2000" b="1" dirty="0">
                <a:solidFill>
                  <a:schemeClr val="tx1"/>
                </a:solidFill>
              </a:rPr>
              <a:t>Не просто давайте </a:t>
            </a:r>
            <a:r>
              <a:rPr lang="ru-RU" sz="2000" b="1" dirty="0" err="1">
                <a:solidFill>
                  <a:schemeClr val="tx1"/>
                </a:solidFill>
              </a:rPr>
              <a:t>їм</a:t>
            </a:r>
            <a:r>
              <a:rPr lang="ru-RU" sz="2000" b="1" dirty="0">
                <a:solidFill>
                  <a:schemeClr val="tx1"/>
                </a:solidFill>
              </a:rPr>
              <a:t> </a:t>
            </a:r>
            <a:r>
              <a:rPr lang="ru-RU" sz="2000" b="1" dirty="0" err="1">
                <a:solidFill>
                  <a:schemeClr val="tx1"/>
                </a:solidFill>
              </a:rPr>
              <a:t>основні</a:t>
            </a:r>
            <a:r>
              <a:rPr lang="ru-RU" sz="2000" b="1" dirty="0">
                <a:solidFill>
                  <a:schemeClr val="tx1"/>
                </a:solidFill>
              </a:rPr>
              <a:t> </a:t>
            </a:r>
            <a:r>
              <a:rPr lang="ru-RU" sz="2000" b="1" dirty="0" err="1">
                <a:solidFill>
                  <a:schemeClr val="tx1"/>
                </a:solidFill>
              </a:rPr>
              <a:t>інструменти</a:t>
            </a:r>
            <a:r>
              <a:rPr lang="ru-RU" sz="2000" b="1" dirty="0">
                <a:solidFill>
                  <a:schemeClr val="tx1"/>
                </a:solidFill>
              </a:rPr>
              <a:t>, </a:t>
            </a:r>
            <a:r>
              <a:rPr lang="ru-RU" sz="2000" b="1" dirty="0" err="1">
                <a:solidFill>
                  <a:schemeClr val="tx1"/>
                </a:solidFill>
              </a:rPr>
              <a:t>необхідні</a:t>
            </a:r>
            <a:r>
              <a:rPr lang="ru-RU" sz="2000" b="1" dirty="0">
                <a:solidFill>
                  <a:schemeClr val="tx1"/>
                </a:solidFill>
              </a:rPr>
              <a:t> в </a:t>
            </a:r>
            <a:r>
              <a:rPr lang="ru-RU" sz="2000" b="1" dirty="0" err="1">
                <a:solidFill>
                  <a:schemeClr val="tx1"/>
                </a:solidFill>
              </a:rPr>
              <a:t>житті</a:t>
            </a:r>
            <a:r>
              <a:rPr lang="ru-RU" sz="2000" b="1" dirty="0">
                <a:solidFill>
                  <a:schemeClr val="tx1"/>
                </a:solidFill>
              </a:rPr>
              <a:t>. Дайте </a:t>
            </a:r>
            <a:r>
              <a:rPr lang="ru-RU" sz="2000" b="1" dirty="0" err="1">
                <a:solidFill>
                  <a:schemeClr val="tx1"/>
                </a:solidFill>
              </a:rPr>
              <a:t>їм</a:t>
            </a:r>
            <a:r>
              <a:rPr lang="ru-RU" sz="2000" b="1" dirty="0">
                <a:solidFill>
                  <a:schemeClr val="tx1"/>
                </a:solidFill>
              </a:rPr>
              <a:t> </a:t>
            </a:r>
            <a:r>
              <a:rPr lang="ru-RU" sz="2000" b="1" dirty="0" err="1">
                <a:solidFill>
                  <a:schemeClr val="tx1"/>
                </a:solidFill>
              </a:rPr>
              <a:t>надзвичайну</a:t>
            </a:r>
            <a:r>
              <a:rPr lang="ru-RU" sz="2000" b="1" dirty="0">
                <a:solidFill>
                  <a:schemeClr val="tx1"/>
                </a:solidFill>
              </a:rPr>
              <a:t> </a:t>
            </a:r>
            <a:r>
              <a:rPr lang="ru-RU" sz="2000" b="1" dirty="0" err="1">
                <a:solidFill>
                  <a:schemeClr val="tx1"/>
                </a:solidFill>
              </a:rPr>
              <a:t>перевагу</a:t>
            </a:r>
            <a:r>
              <a:rPr lang="ru-RU" sz="2000" b="1" dirty="0">
                <a:solidFill>
                  <a:schemeClr val="tx1"/>
                </a:solidFill>
              </a:rPr>
              <a:t> здорового </a:t>
            </a:r>
            <a:r>
              <a:rPr lang="ru-RU" sz="2000" b="1" dirty="0" err="1">
                <a:solidFill>
                  <a:schemeClr val="tx1"/>
                </a:solidFill>
              </a:rPr>
              <a:t>емоційного</a:t>
            </a:r>
            <a:r>
              <a:rPr lang="ru-RU" sz="2000" b="1" dirty="0">
                <a:solidFill>
                  <a:schemeClr val="tx1"/>
                </a:solidFill>
              </a:rPr>
              <a:t> </a:t>
            </a:r>
            <a:r>
              <a:rPr lang="ru-RU" sz="2000" b="1" dirty="0" err="1">
                <a:solidFill>
                  <a:schemeClr val="tx1"/>
                </a:solidFill>
              </a:rPr>
              <a:t>розвитку</a:t>
            </a:r>
            <a:r>
              <a:rPr lang="ru-RU" sz="2000" b="1" dirty="0">
                <a:solidFill>
                  <a:schemeClr val="tx1"/>
                </a:solidFill>
              </a:rPr>
              <a:t>, </a:t>
            </a:r>
            <a:r>
              <a:rPr lang="ru-RU" sz="2000" b="1" dirty="0" err="1">
                <a:solidFill>
                  <a:schemeClr val="tx1"/>
                </a:solidFill>
              </a:rPr>
              <a:t>знаючи</a:t>
            </a:r>
            <a:r>
              <a:rPr lang="ru-RU" sz="2000" b="1" dirty="0">
                <a:solidFill>
                  <a:schemeClr val="tx1"/>
                </a:solidFill>
              </a:rPr>
              <a:t>, </a:t>
            </a:r>
            <a:r>
              <a:rPr lang="ru-RU" sz="2000" b="1" dirty="0" err="1">
                <a:solidFill>
                  <a:schemeClr val="tx1"/>
                </a:solidFill>
              </a:rPr>
              <a:t>що</a:t>
            </a:r>
            <a:r>
              <a:rPr lang="ru-RU" sz="2000" b="1" dirty="0">
                <a:solidFill>
                  <a:schemeClr val="tx1"/>
                </a:solidFill>
              </a:rPr>
              <a:t> ваша </a:t>
            </a:r>
            <a:r>
              <a:rPr lang="ru-RU" sz="2000" b="1" dirty="0" err="1">
                <a:solidFill>
                  <a:schemeClr val="tx1"/>
                </a:solidFill>
              </a:rPr>
              <a:t>непохитна</a:t>
            </a:r>
            <a:r>
              <a:rPr lang="ru-RU" sz="2000" b="1" dirty="0">
                <a:solidFill>
                  <a:schemeClr val="tx1"/>
                </a:solidFill>
              </a:rPr>
              <a:t> </a:t>
            </a:r>
            <a:r>
              <a:rPr lang="ru-RU" sz="2000" b="1" dirty="0" err="1">
                <a:solidFill>
                  <a:schemeClr val="tx1"/>
                </a:solidFill>
              </a:rPr>
              <a:t>підтримка</a:t>
            </a:r>
            <a:r>
              <a:rPr lang="ru-RU" sz="2000" b="1" dirty="0">
                <a:solidFill>
                  <a:schemeClr val="tx1"/>
                </a:solidFill>
              </a:rPr>
              <a:t> </a:t>
            </a:r>
            <a:r>
              <a:rPr lang="ru-RU" sz="2000" b="1" dirty="0" err="1">
                <a:solidFill>
                  <a:schemeClr val="tx1"/>
                </a:solidFill>
              </a:rPr>
              <a:t>поруч</a:t>
            </a:r>
            <a:r>
              <a:rPr lang="ru-RU" sz="2000" b="1" dirty="0">
                <a:solidFill>
                  <a:schemeClr val="tx1"/>
                </a:solidFill>
              </a:rPr>
              <a:t> з ними на кожному </a:t>
            </a:r>
            <a:r>
              <a:rPr lang="ru-RU" sz="2000" b="1" dirty="0" err="1">
                <a:solidFill>
                  <a:schemeClr val="tx1"/>
                </a:solidFill>
              </a:rPr>
              <a:t>кроці</a:t>
            </a:r>
            <a:r>
              <a:rPr lang="ru-RU" sz="2000" b="1" dirty="0">
                <a:solidFill>
                  <a:schemeClr val="tx1"/>
                </a:solidFill>
              </a:rPr>
              <a:t>.</a:t>
            </a:r>
          </a:p>
        </p:txBody>
      </p:sp>
    </p:spTree>
    <p:extLst>
      <p:ext uri="{BB962C8B-B14F-4D97-AF65-F5344CB8AC3E}">
        <p14:creationId xmlns:p14="http://schemas.microsoft.com/office/powerpoint/2010/main" val="2493452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1C7DDA62-953D-45EB-9F79-9E1E29D8297C}"/>
              </a:ext>
            </a:extLst>
          </p:cNvPr>
          <p:cNvPicPr>
            <a:picLocks noChangeAspect="1"/>
          </p:cNvPicPr>
          <p:nvPr/>
        </p:nvPicPr>
        <p:blipFill>
          <a:blip r:embed="rId2"/>
          <a:stretch>
            <a:fillRect/>
          </a:stretch>
        </p:blipFill>
        <p:spPr>
          <a:xfrm>
            <a:off x="9416590" y="-900545"/>
            <a:ext cx="9161542" cy="10287000"/>
          </a:xfrm>
          <a:prstGeom prst="rect">
            <a:avLst/>
          </a:prstGeom>
        </p:spPr>
      </p:pic>
      <p:sp>
        <p:nvSpPr>
          <p:cNvPr id="2" name="Заголовок 1">
            <a:extLst>
              <a:ext uri="{FF2B5EF4-FFF2-40B4-BE49-F238E27FC236}">
                <a16:creationId xmlns:a16="http://schemas.microsoft.com/office/drawing/2014/main" id="{788DC40A-3FD0-48C6-A3B9-C4354BE53645}"/>
              </a:ext>
            </a:extLst>
          </p:cNvPr>
          <p:cNvSpPr>
            <a:spLocks noGrp="1"/>
          </p:cNvSpPr>
          <p:nvPr>
            <p:ph type="ctrTitle"/>
          </p:nvPr>
        </p:nvSpPr>
        <p:spPr>
          <a:xfrm>
            <a:off x="4080163" y="337157"/>
            <a:ext cx="11589327" cy="890587"/>
          </a:xfrm>
        </p:spPr>
        <p:txBody>
          <a:bodyPr>
            <a:normAutofit/>
          </a:bodyPr>
          <a:lstStyle/>
          <a:p>
            <a:r>
              <a:rPr lang="ru-RU" b="1" dirty="0" err="1"/>
              <a:t>Здорове</a:t>
            </a:r>
            <a:r>
              <a:rPr lang="ru-RU" b="1" dirty="0"/>
              <a:t> </a:t>
            </a:r>
            <a:r>
              <a:rPr lang="ru-RU" b="1" dirty="0" err="1"/>
              <a:t>середовище</a:t>
            </a:r>
            <a:r>
              <a:rPr lang="ru-RU" b="1" dirty="0"/>
              <a:t> </a:t>
            </a:r>
            <a:endParaRPr lang="uk-UA" b="1" dirty="0"/>
          </a:p>
        </p:txBody>
      </p:sp>
      <p:sp>
        <p:nvSpPr>
          <p:cNvPr id="9" name="Прямокутник 8">
            <a:extLst>
              <a:ext uri="{FF2B5EF4-FFF2-40B4-BE49-F238E27FC236}">
                <a16:creationId xmlns:a16="http://schemas.microsoft.com/office/drawing/2014/main" id="{F1D6344E-A2F1-449B-A542-8678FA642207}"/>
              </a:ext>
            </a:extLst>
          </p:cNvPr>
          <p:cNvSpPr/>
          <p:nvPr/>
        </p:nvSpPr>
        <p:spPr>
          <a:xfrm>
            <a:off x="371473" y="4834901"/>
            <a:ext cx="10629035" cy="369332"/>
          </a:xfrm>
          <a:prstGeom prst="rect">
            <a:avLst/>
          </a:prstGeom>
        </p:spPr>
        <p:txBody>
          <a:bodyPr wrap="square">
            <a:spAutoFit/>
          </a:bodyPr>
          <a:lstStyle/>
          <a:p>
            <a:endParaRPr lang="uk-UA" sz="1800" b="1" dirty="0"/>
          </a:p>
        </p:txBody>
      </p:sp>
      <p:sp>
        <p:nvSpPr>
          <p:cNvPr id="4" name="Прямокутник 3">
            <a:extLst>
              <a:ext uri="{FF2B5EF4-FFF2-40B4-BE49-F238E27FC236}">
                <a16:creationId xmlns:a16="http://schemas.microsoft.com/office/drawing/2014/main" id="{6D3AB424-1ED2-4023-8B02-B92AD005AFD5}"/>
              </a:ext>
            </a:extLst>
          </p:cNvPr>
          <p:cNvSpPr/>
          <p:nvPr/>
        </p:nvSpPr>
        <p:spPr>
          <a:xfrm>
            <a:off x="371473" y="1355290"/>
            <a:ext cx="15603683" cy="707886"/>
          </a:xfrm>
          <a:prstGeom prst="rect">
            <a:avLst/>
          </a:prstGeom>
        </p:spPr>
        <p:txBody>
          <a:bodyPr wrap="square">
            <a:spAutoFit/>
          </a:bodyPr>
          <a:lstStyle/>
          <a:p>
            <a:r>
              <a:rPr lang="uk-UA" sz="2000" b="1" dirty="0"/>
              <a:t>Важливо забезпечити дітей послідовним розпорядком дня та вашими очікуваннями щодо поведінки </a:t>
            </a:r>
            <a:r>
              <a:rPr lang="uk-UA" sz="2000" b="1" dirty="0" err="1"/>
              <a:t>дітини</a:t>
            </a:r>
            <a:r>
              <a:rPr lang="uk-UA" sz="2000" b="1" dirty="0"/>
              <a:t>. </a:t>
            </a:r>
          </a:p>
          <a:p>
            <a:endParaRPr lang="uk-UA" sz="2000" b="1" dirty="0"/>
          </a:p>
        </p:txBody>
      </p:sp>
      <p:sp>
        <p:nvSpPr>
          <p:cNvPr id="7" name="Прямокутник 6">
            <a:extLst>
              <a:ext uri="{FF2B5EF4-FFF2-40B4-BE49-F238E27FC236}">
                <a16:creationId xmlns:a16="http://schemas.microsoft.com/office/drawing/2014/main" id="{AB92CDD3-76A0-46CD-8FF8-4DE0E316084C}"/>
              </a:ext>
            </a:extLst>
          </p:cNvPr>
          <p:cNvSpPr/>
          <p:nvPr/>
        </p:nvSpPr>
        <p:spPr>
          <a:xfrm>
            <a:off x="371473" y="1995415"/>
            <a:ext cx="16988272" cy="400110"/>
          </a:xfrm>
          <a:prstGeom prst="rect">
            <a:avLst/>
          </a:prstGeom>
        </p:spPr>
        <p:txBody>
          <a:bodyPr wrap="square">
            <a:spAutoFit/>
          </a:bodyPr>
          <a:lstStyle/>
          <a:p>
            <a:r>
              <a:rPr lang="uk-UA" sz="2000" b="1" dirty="0"/>
              <a:t>Ось кілька кроків, які допоможуть вам створити послідовний режим для вашого малюка:</a:t>
            </a:r>
          </a:p>
        </p:txBody>
      </p:sp>
      <p:sp>
        <p:nvSpPr>
          <p:cNvPr id="10" name="Прямокутник 9">
            <a:extLst>
              <a:ext uri="{FF2B5EF4-FFF2-40B4-BE49-F238E27FC236}">
                <a16:creationId xmlns:a16="http://schemas.microsoft.com/office/drawing/2014/main" id="{0B1C6DA2-59A2-4E45-8CBE-65DCDC4C0545}"/>
              </a:ext>
            </a:extLst>
          </p:cNvPr>
          <p:cNvSpPr/>
          <p:nvPr/>
        </p:nvSpPr>
        <p:spPr>
          <a:xfrm>
            <a:off x="267563" y="2901430"/>
            <a:ext cx="16988272" cy="5632311"/>
          </a:xfrm>
          <a:prstGeom prst="rect">
            <a:avLst/>
          </a:prstGeom>
        </p:spPr>
        <p:txBody>
          <a:bodyPr wrap="square">
            <a:spAutoFit/>
          </a:bodyPr>
          <a:lstStyle/>
          <a:p>
            <a:r>
              <a:rPr lang="uk-UA" sz="2000" b="1" dirty="0">
                <a:solidFill>
                  <a:schemeClr val="accent6">
                    <a:lumMod val="75000"/>
                  </a:schemeClr>
                </a:solidFill>
              </a:rPr>
              <a:t>Встановіть передбачуваний розпорядок сну</a:t>
            </a:r>
            <a:r>
              <a:rPr lang="uk-UA" sz="2000" b="1" dirty="0"/>
              <a:t>: це має включати такі речі, як купання, чищення зубів, розповідь і обійми. Роблячи те саме щовечора, ви допоможете малюкові знати, чого чекати, і йому буде легше влаштуватися спати.</a:t>
            </a:r>
          </a:p>
          <a:p>
            <a:endParaRPr lang="uk-UA" sz="2000" b="1" dirty="0"/>
          </a:p>
          <a:p>
            <a:r>
              <a:rPr lang="uk-UA" sz="2000" b="1" dirty="0"/>
              <a:t>Приклад розпорядку перед сном, що включає розслаблюючі заходи, як от:</a:t>
            </a:r>
          </a:p>
          <a:p>
            <a:pPr marL="342900" indent="-342900">
              <a:buFont typeface="Wingdings" panose="05000000000000000000" pitchFamily="2" charset="2"/>
              <a:buChar char="§"/>
            </a:pPr>
            <a:r>
              <a:rPr lang="uk-UA" sz="2000" dirty="0"/>
              <a:t>Прийняття теплої ванни/душу</a:t>
            </a:r>
          </a:p>
          <a:p>
            <a:pPr marL="342900" indent="-342900">
              <a:buFont typeface="Wingdings" panose="05000000000000000000" pitchFamily="2" charset="2"/>
              <a:buChar char="§"/>
            </a:pPr>
            <a:r>
              <a:rPr lang="uk-UA" sz="2000" dirty="0"/>
              <a:t>Чищення зубів і миття посуду</a:t>
            </a:r>
          </a:p>
          <a:p>
            <a:pPr marL="342900" indent="-342900">
              <a:buFont typeface="Wingdings" panose="05000000000000000000" pitchFamily="2" charset="2"/>
              <a:buChar char="§"/>
            </a:pPr>
            <a:r>
              <a:rPr lang="uk-UA" sz="2000" dirty="0"/>
              <a:t>Обійми з батьком</a:t>
            </a:r>
          </a:p>
          <a:p>
            <a:pPr marL="342900" indent="-342900">
              <a:buFont typeface="Wingdings" panose="05000000000000000000" pitchFamily="2" charset="2"/>
              <a:buChar char="§"/>
            </a:pPr>
            <a:r>
              <a:rPr lang="uk-UA" sz="2000" dirty="0"/>
              <a:t>Спів колискових пісень</a:t>
            </a:r>
          </a:p>
          <a:p>
            <a:pPr marL="342900" indent="-342900">
              <a:buFont typeface="Wingdings" panose="05000000000000000000" pitchFamily="2" charset="2"/>
              <a:buChar char="§"/>
            </a:pPr>
            <a:r>
              <a:rPr lang="uk-UA" sz="2000" dirty="0"/>
              <a:t>Читання з батьками або індивідуально</a:t>
            </a:r>
          </a:p>
          <a:p>
            <a:pPr marL="342900" indent="-342900">
              <a:buFont typeface="Wingdings" panose="05000000000000000000" pitchFamily="2" charset="2"/>
              <a:buChar char="§"/>
            </a:pPr>
            <a:r>
              <a:rPr lang="uk-UA" sz="2000" dirty="0"/>
              <a:t>Ведення щоденника</a:t>
            </a:r>
            <a:endParaRPr lang="uk-UA" sz="2000" b="1" dirty="0"/>
          </a:p>
          <a:p>
            <a:endParaRPr lang="uk-UA" sz="2000" b="1" dirty="0"/>
          </a:p>
          <a:p>
            <a:r>
              <a:rPr lang="ru-RU" sz="2000" b="1" dirty="0" err="1"/>
              <a:t>Розпорядок</a:t>
            </a:r>
            <a:r>
              <a:rPr lang="ru-RU" sz="2000" b="1" dirty="0"/>
              <a:t> сну для </a:t>
            </a:r>
            <a:r>
              <a:rPr lang="ru-RU" sz="2000" b="1" dirty="0" err="1"/>
              <a:t>дошкільнят</a:t>
            </a:r>
            <a:r>
              <a:rPr lang="ru-RU" sz="2000" b="1" dirty="0"/>
              <a:t> </a:t>
            </a:r>
            <a:r>
              <a:rPr lang="ru-RU" sz="2000" b="1" dirty="0" err="1"/>
              <a:t>може</a:t>
            </a:r>
            <a:r>
              <a:rPr lang="ru-RU" sz="2000" b="1" dirty="0"/>
              <a:t> </a:t>
            </a:r>
            <a:r>
              <a:rPr lang="ru-RU" sz="2000" b="1" dirty="0" err="1"/>
              <a:t>виглядати</a:t>
            </a:r>
            <a:r>
              <a:rPr lang="ru-RU" sz="2000" b="1" dirty="0"/>
              <a:t> </a:t>
            </a:r>
            <a:r>
              <a:rPr lang="ru-RU" sz="2000" b="1" dirty="0" err="1"/>
              <a:t>приблизно</a:t>
            </a:r>
            <a:r>
              <a:rPr lang="ru-RU" sz="2000" b="1" dirty="0"/>
              <a:t> так:</a:t>
            </a:r>
          </a:p>
          <a:p>
            <a:r>
              <a:rPr lang="ru-RU" sz="2000" b="1" dirty="0"/>
              <a:t>19.00 : </a:t>
            </a:r>
            <a:r>
              <a:rPr lang="ru-RU" sz="2000" dirty="0" err="1"/>
              <a:t>почистити</a:t>
            </a:r>
            <a:r>
              <a:rPr lang="ru-RU" sz="2000" dirty="0"/>
              <a:t> </a:t>
            </a:r>
            <a:r>
              <a:rPr lang="ru-RU" sz="2000" dirty="0" err="1"/>
              <a:t>зуби</a:t>
            </a:r>
            <a:r>
              <a:rPr lang="ru-RU" sz="2000" dirty="0"/>
              <a:t>, </a:t>
            </a:r>
            <a:r>
              <a:rPr lang="ru-RU" sz="2000" dirty="0" err="1"/>
              <a:t>сходити</a:t>
            </a:r>
            <a:r>
              <a:rPr lang="ru-RU" sz="2000" dirty="0"/>
              <a:t> в туалет, </a:t>
            </a:r>
            <a:r>
              <a:rPr lang="ru-RU" sz="2000" dirty="0" err="1"/>
              <a:t>одягнути</a:t>
            </a:r>
            <a:r>
              <a:rPr lang="ru-RU" sz="2000" dirty="0"/>
              <a:t> </a:t>
            </a:r>
            <a:r>
              <a:rPr lang="ru-RU" sz="2000" dirty="0" err="1"/>
              <a:t>піжаму</a:t>
            </a:r>
            <a:r>
              <a:rPr lang="ru-RU" sz="2000" dirty="0"/>
              <a:t> </a:t>
            </a:r>
          </a:p>
          <a:p>
            <a:r>
              <a:rPr lang="ru-RU" sz="2000" b="1" dirty="0"/>
              <a:t>19:15 : </a:t>
            </a:r>
            <a:r>
              <a:rPr lang="ru-RU" sz="2000" dirty="0" err="1"/>
              <a:t>тиша</a:t>
            </a:r>
            <a:r>
              <a:rPr lang="ru-RU" sz="2000" dirty="0"/>
              <a:t> – почитайте книжку, </a:t>
            </a:r>
            <a:r>
              <a:rPr lang="ru-RU" sz="2000" dirty="0" err="1"/>
              <a:t>розкажіть</a:t>
            </a:r>
            <a:r>
              <a:rPr lang="ru-RU" sz="2000" dirty="0"/>
              <a:t> </a:t>
            </a:r>
            <a:r>
              <a:rPr lang="ru-RU" sz="2000" dirty="0" err="1"/>
              <a:t>казку</a:t>
            </a:r>
            <a:r>
              <a:rPr lang="ru-RU" sz="2000" dirty="0"/>
              <a:t>, </a:t>
            </a:r>
            <a:r>
              <a:rPr lang="ru-RU" sz="2000" dirty="0" err="1"/>
              <a:t>заспівайте</a:t>
            </a:r>
            <a:r>
              <a:rPr lang="ru-RU" sz="2000" dirty="0"/>
              <a:t> </a:t>
            </a:r>
            <a:r>
              <a:rPr lang="ru-RU" sz="2000" dirty="0" err="1"/>
              <a:t>пісеньку</a:t>
            </a:r>
            <a:r>
              <a:rPr lang="ru-RU" sz="2000" dirty="0"/>
              <a:t>, </a:t>
            </a:r>
            <a:r>
              <a:rPr lang="ru-RU" sz="2000" dirty="0" err="1"/>
              <a:t>обійміться</a:t>
            </a:r>
            <a:r>
              <a:rPr lang="ru-RU" sz="2000" dirty="0"/>
              <a:t>.</a:t>
            </a:r>
          </a:p>
          <a:p>
            <a:r>
              <a:rPr lang="ru-RU" sz="2000" b="1" dirty="0"/>
              <a:t>19:30 : </a:t>
            </a:r>
            <a:r>
              <a:rPr lang="ru-RU" sz="2000" dirty="0"/>
              <a:t>лягайте в </a:t>
            </a:r>
            <a:r>
              <a:rPr lang="ru-RU" sz="2000" dirty="0" err="1"/>
              <a:t>ліжко</a:t>
            </a:r>
            <a:r>
              <a:rPr lang="ru-RU" sz="2000" dirty="0"/>
              <a:t> і </a:t>
            </a:r>
            <a:r>
              <a:rPr lang="ru-RU" sz="2000" dirty="0" err="1"/>
              <a:t>поцілуйтеся</a:t>
            </a:r>
            <a:r>
              <a:rPr lang="ru-RU" sz="2000" dirty="0"/>
              <a:t> на </a:t>
            </a:r>
            <a:r>
              <a:rPr lang="ru-RU" sz="2000" dirty="0" err="1"/>
              <a:t>добраніч</a:t>
            </a:r>
            <a:r>
              <a:rPr lang="ru-RU" sz="2000" dirty="0"/>
              <a:t>.</a:t>
            </a:r>
          </a:p>
          <a:p>
            <a:r>
              <a:rPr lang="ru-RU" sz="2000" b="1" dirty="0" err="1"/>
              <a:t>Більшість</a:t>
            </a:r>
            <a:r>
              <a:rPr lang="ru-RU" sz="2000" b="1" dirty="0"/>
              <a:t> </a:t>
            </a:r>
            <a:r>
              <a:rPr lang="ru-RU" sz="2000" b="1" dirty="0" err="1"/>
              <a:t>дітей</a:t>
            </a:r>
            <a:r>
              <a:rPr lang="ru-RU" sz="2000" b="1" dirty="0"/>
              <a:t> </a:t>
            </a:r>
            <a:r>
              <a:rPr lang="ru-RU" sz="2000" b="1" dirty="0" err="1"/>
              <a:t>дошкільного</a:t>
            </a:r>
            <a:r>
              <a:rPr lang="ru-RU" sz="2000" b="1" dirty="0"/>
              <a:t> </a:t>
            </a:r>
            <a:r>
              <a:rPr lang="ru-RU" sz="2000" b="1" dirty="0" err="1"/>
              <a:t>віку</a:t>
            </a:r>
            <a:r>
              <a:rPr lang="ru-RU" sz="2000" b="1" dirty="0"/>
              <a:t> </a:t>
            </a:r>
            <a:r>
              <a:rPr lang="ru-RU" sz="2000" b="1" dirty="0" err="1"/>
              <a:t>готові</a:t>
            </a:r>
            <a:r>
              <a:rPr lang="ru-RU" sz="2000" b="1" dirty="0"/>
              <a:t> </a:t>
            </a:r>
            <a:r>
              <a:rPr lang="ru-RU" sz="2000" b="1" dirty="0" err="1"/>
              <a:t>лягати</a:t>
            </a:r>
            <a:r>
              <a:rPr lang="ru-RU" sz="2000" b="1" dirty="0"/>
              <a:t> </a:t>
            </a:r>
            <a:r>
              <a:rPr lang="ru-RU" sz="2000" b="1" dirty="0" err="1"/>
              <a:t>спати</a:t>
            </a:r>
            <a:r>
              <a:rPr lang="ru-RU" sz="2000" b="1" dirty="0"/>
              <a:t> </a:t>
            </a:r>
            <a:r>
              <a:rPr lang="ru-RU" sz="2000" b="1" dirty="0" err="1"/>
              <a:t>близько</a:t>
            </a:r>
            <a:r>
              <a:rPr lang="ru-RU" sz="2000" b="1" dirty="0"/>
              <a:t> 19:30, особливо </a:t>
            </a:r>
            <a:r>
              <a:rPr lang="ru-RU" sz="2000" b="1" dirty="0" err="1"/>
              <a:t>якщо</a:t>
            </a:r>
            <a:r>
              <a:rPr lang="ru-RU" sz="2000" b="1" dirty="0"/>
              <a:t> у них </a:t>
            </a:r>
            <a:r>
              <a:rPr lang="ru-RU" sz="2000" b="1" dirty="0" err="1"/>
              <a:t>був</a:t>
            </a:r>
            <a:r>
              <a:rPr lang="ru-RU" sz="2000" b="1" dirty="0"/>
              <a:t> </a:t>
            </a:r>
            <a:r>
              <a:rPr lang="ru-RU" sz="2000" b="1" dirty="0" err="1"/>
              <a:t>насичений</a:t>
            </a:r>
            <a:r>
              <a:rPr lang="ru-RU" sz="2000" b="1" dirty="0"/>
              <a:t> день у </a:t>
            </a:r>
            <a:r>
              <a:rPr lang="ru-RU" sz="2000" b="1" dirty="0" err="1"/>
              <a:t>дошкільному</a:t>
            </a:r>
            <a:r>
              <a:rPr lang="ru-RU" sz="2000" b="1" dirty="0"/>
              <a:t> </a:t>
            </a:r>
            <a:r>
              <a:rPr lang="ru-RU" sz="2000" b="1" dirty="0" err="1"/>
              <a:t>закладі</a:t>
            </a:r>
            <a:r>
              <a:rPr lang="ru-RU" sz="2000" b="1" dirty="0"/>
              <a:t>. Ви можете </a:t>
            </a:r>
            <a:r>
              <a:rPr lang="ru-RU" sz="2000" b="1" dirty="0" err="1"/>
              <a:t>встановити</a:t>
            </a:r>
            <a:r>
              <a:rPr lang="ru-RU" sz="2000" b="1" dirty="0"/>
              <a:t> правило 2-3 книг перед сном, </a:t>
            </a:r>
            <a:r>
              <a:rPr lang="ru-RU" sz="2000" b="1" dirty="0" err="1"/>
              <a:t>обіцяючи</a:t>
            </a:r>
            <a:r>
              <a:rPr lang="ru-RU" sz="2000" b="1" dirty="0"/>
              <a:t> </a:t>
            </a:r>
            <a:r>
              <a:rPr lang="ru-RU" sz="2000" b="1" dirty="0" err="1"/>
              <a:t>більше</a:t>
            </a:r>
            <a:r>
              <a:rPr lang="ru-RU" sz="2000" b="1" dirty="0"/>
              <a:t> </a:t>
            </a:r>
            <a:r>
              <a:rPr lang="ru-RU" sz="2000" b="1" dirty="0" err="1"/>
              <a:t>читати</a:t>
            </a:r>
            <a:r>
              <a:rPr lang="ru-RU" sz="2000" b="1" dirty="0"/>
              <a:t> </a:t>
            </a:r>
            <a:r>
              <a:rPr lang="ru-RU" sz="2000" b="1" dirty="0" err="1"/>
              <a:t>протягом</a:t>
            </a:r>
            <a:r>
              <a:rPr lang="ru-RU" sz="2000" b="1" dirty="0"/>
              <a:t> дня.</a:t>
            </a:r>
          </a:p>
          <a:p>
            <a:endParaRPr lang="uk-UA" sz="2000" b="1" dirty="0"/>
          </a:p>
        </p:txBody>
      </p:sp>
    </p:spTree>
    <p:extLst>
      <p:ext uri="{BB962C8B-B14F-4D97-AF65-F5344CB8AC3E}">
        <p14:creationId xmlns:p14="http://schemas.microsoft.com/office/powerpoint/2010/main" val="28854896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CEF"/>
        </a:solidFill>
        <a:effectLst/>
      </p:bgPr>
    </p:bg>
    <p:spTree>
      <p:nvGrpSpPr>
        <p:cNvPr id="1" name="Shape 222"/>
        <p:cNvGrpSpPr/>
        <p:nvPr/>
      </p:nvGrpSpPr>
      <p:grpSpPr>
        <a:xfrm>
          <a:off x="0" y="0"/>
          <a:ext cx="0" cy="0"/>
          <a:chOff x="0" y="0"/>
          <a:chExt cx="0" cy="0"/>
        </a:xfrm>
      </p:grpSpPr>
      <p:pic>
        <p:nvPicPr>
          <p:cNvPr id="223" name="Google Shape;223;g21b7ccbc55c_0_42"/>
          <p:cNvPicPr preferRelativeResize="0"/>
          <p:nvPr/>
        </p:nvPicPr>
        <p:blipFill rotWithShape="1">
          <a:blip r:embed="rId3">
            <a:alphaModFix/>
          </a:blip>
          <a:srcRect/>
          <a:stretch/>
        </p:blipFill>
        <p:spPr>
          <a:xfrm rot="-543145">
            <a:off x="-3004597" y="7830926"/>
            <a:ext cx="10143755" cy="7375078"/>
          </a:xfrm>
          <a:prstGeom prst="rect">
            <a:avLst/>
          </a:prstGeom>
          <a:noFill/>
          <a:ln>
            <a:noFill/>
          </a:ln>
        </p:spPr>
      </p:pic>
      <p:pic>
        <p:nvPicPr>
          <p:cNvPr id="224" name="Google Shape;224;g21b7ccbc55c_0_42"/>
          <p:cNvPicPr preferRelativeResize="0"/>
          <p:nvPr/>
        </p:nvPicPr>
        <p:blipFill rotWithShape="1">
          <a:blip r:embed="rId4">
            <a:alphaModFix/>
          </a:blip>
          <a:srcRect/>
          <a:stretch/>
        </p:blipFill>
        <p:spPr>
          <a:xfrm rot="-3406700">
            <a:off x="8894999" y="-239843"/>
            <a:ext cx="10143755" cy="7375078"/>
          </a:xfrm>
          <a:prstGeom prst="rect">
            <a:avLst/>
          </a:prstGeom>
          <a:noFill/>
          <a:ln>
            <a:noFill/>
          </a:ln>
        </p:spPr>
      </p:pic>
      <p:grpSp>
        <p:nvGrpSpPr>
          <p:cNvPr id="225" name="Google Shape;225;g21b7ccbc55c_0_42"/>
          <p:cNvGrpSpPr/>
          <p:nvPr/>
        </p:nvGrpSpPr>
        <p:grpSpPr>
          <a:xfrm>
            <a:off x="-1689610" y="1516803"/>
            <a:ext cx="3379187" cy="3394334"/>
            <a:chOff x="1813" y="0"/>
            <a:chExt cx="809173" cy="812800"/>
          </a:xfrm>
        </p:grpSpPr>
        <p:sp>
          <p:nvSpPr>
            <p:cNvPr id="226" name="Google Shape;226;g21b7ccbc55c_0_42"/>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0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g21b7ccbc55c_0_42"/>
            <p:cNvSpPr txBox="1"/>
            <p:nvPr/>
          </p:nvSpPr>
          <p:spPr>
            <a:xfrm>
              <a:off x="76200" y="19050"/>
              <a:ext cx="660300" cy="717600"/>
            </a:xfrm>
            <a:prstGeom prst="rect">
              <a:avLst/>
            </a:prstGeom>
            <a:noFill/>
            <a:ln>
              <a:noFill/>
            </a:ln>
          </p:spPr>
          <p:txBody>
            <a:bodyPr spcFirstLastPara="1" wrap="square" lIns="50800" tIns="50800" rIns="50800" bIns="50800" anchor="ctr" anchorCtr="0">
              <a:noAutofit/>
            </a:bodyPr>
            <a:lstStyle/>
            <a:p>
              <a:pPr marL="0" marR="0" lvl="0" indent="0" algn="ctr" defTabSz="914400" rtl="0" eaLnBrk="1" fontAlgn="auto" latinLnBrk="0" hangingPunct="1">
                <a:lnSpc>
                  <a:spcPct val="204111"/>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28" name="Google Shape;228;g21b7ccbc55c_0_42"/>
          <p:cNvGrpSpPr/>
          <p:nvPr/>
        </p:nvGrpSpPr>
        <p:grpSpPr>
          <a:xfrm>
            <a:off x="15054319" y="7509493"/>
            <a:ext cx="764507" cy="767933"/>
            <a:chOff x="1813" y="0"/>
            <a:chExt cx="809173" cy="812800"/>
          </a:xfrm>
        </p:grpSpPr>
        <p:sp>
          <p:nvSpPr>
            <p:cNvPr id="229" name="Google Shape;229;g21b7ccbc55c_0_42"/>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13A6A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230;g21b7ccbc55c_0_42"/>
            <p:cNvSpPr txBox="1"/>
            <p:nvPr/>
          </p:nvSpPr>
          <p:spPr>
            <a:xfrm>
              <a:off x="76200" y="19050"/>
              <a:ext cx="660300" cy="717600"/>
            </a:xfrm>
            <a:prstGeom prst="rect">
              <a:avLst/>
            </a:prstGeom>
            <a:noFill/>
            <a:ln>
              <a:noFill/>
            </a:ln>
          </p:spPr>
          <p:txBody>
            <a:bodyPr spcFirstLastPara="1" wrap="square" lIns="50800" tIns="50800" rIns="50800" bIns="50800" anchor="ctr" anchorCtr="0">
              <a:noAutofit/>
            </a:bodyPr>
            <a:lstStyle/>
            <a:p>
              <a:pPr marL="0" marR="0" lvl="0" indent="0" algn="ctr" defTabSz="914400" rtl="0" eaLnBrk="1" fontAlgn="auto" latinLnBrk="0" hangingPunct="1">
                <a:lnSpc>
                  <a:spcPct val="204111"/>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pic>
        <p:nvPicPr>
          <p:cNvPr id="231" name="Google Shape;231;g21b7ccbc55c_0_42"/>
          <p:cNvPicPr preferRelativeResize="0"/>
          <p:nvPr/>
        </p:nvPicPr>
        <p:blipFill rotWithShape="1">
          <a:blip r:embed="rId5">
            <a:alphaModFix/>
          </a:blip>
          <a:srcRect/>
          <a:stretch/>
        </p:blipFill>
        <p:spPr>
          <a:xfrm rot="-764545">
            <a:off x="7841326" y="5867903"/>
            <a:ext cx="2257312" cy="2265550"/>
          </a:xfrm>
          <a:prstGeom prst="rect">
            <a:avLst/>
          </a:prstGeom>
          <a:noFill/>
          <a:ln>
            <a:noFill/>
          </a:ln>
        </p:spPr>
      </p:pic>
      <p:pic>
        <p:nvPicPr>
          <p:cNvPr id="232" name="Google Shape;232;g21b7ccbc55c_0_42"/>
          <p:cNvPicPr preferRelativeResize="0"/>
          <p:nvPr/>
        </p:nvPicPr>
        <p:blipFill rotWithShape="1">
          <a:blip r:embed="rId6">
            <a:alphaModFix/>
          </a:blip>
          <a:srcRect/>
          <a:stretch/>
        </p:blipFill>
        <p:spPr>
          <a:xfrm>
            <a:off x="7209094" y="980525"/>
            <a:ext cx="2551547" cy="1461340"/>
          </a:xfrm>
          <a:prstGeom prst="rect">
            <a:avLst/>
          </a:prstGeom>
          <a:noFill/>
          <a:ln>
            <a:noFill/>
          </a:ln>
        </p:spPr>
      </p:pic>
      <p:sp>
        <p:nvSpPr>
          <p:cNvPr id="233" name="Google Shape;233;g21b7ccbc55c_0_42"/>
          <p:cNvSpPr txBox="1"/>
          <p:nvPr/>
        </p:nvSpPr>
        <p:spPr>
          <a:xfrm>
            <a:off x="2415472" y="349785"/>
            <a:ext cx="9181443" cy="81253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10011"/>
              </a:lnSpc>
              <a:spcBef>
                <a:spcPts val="0"/>
              </a:spcBef>
              <a:spcAft>
                <a:spcPts val="0"/>
              </a:spcAft>
              <a:buClr>
                <a:srgbClr val="000000"/>
              </a:buClr>
              <a:buSzTx/>
              <a:buFont typeface="Arial"/>
              <a:buNone/>
              <a:tabLst/>
              <a:defRPr/>
            </a:pPr>
            <a:r>
              <a:rPr kumimoji="0" lang="uk-UA" sz="4800" b="0" i="0" u="none" strike="noStrike" kern="0" cap="none" spc="0" normalizeH="0" baseline="0" noProof="0" dirty="0">
                <a:ln>
                  <a:noFill/>
                </a:ln>
                <a:solidFill>
                  <a:srgbClr val="FF914D"/>
                </a:solidFill>
                <a:effectLst/>
                <a:uLnTx/>
                <a:uFillTx/>
                <a:latin typeface="Open Sans" panose="020B0604020202020204" charset="0"/>
                <a:ea typeface="Open Sans" panose="020B0604020202020204" charset="0"/>
                <a:cs typeface="Open Sans" panose="020B0604020202020204" charset="0"/>
                <a:sym typeface="Raleway Black"/>
              </a:rPr>
              <a:t>Скільки сну потрібно дітям</a:t>
            </a:r>
            <a:r>
              <a:rPr kumimoji="0" lang="uk-UA" sz="4800" b="0" i="0" u="none" strike="noStrike" kern="0" cap="none" spc="0" normalizeH="0" baseline="0" noProof="0" dirty="0">
                <a:ln>
                  <a:noFill/>
                </a:ln>
                <a:solidFill>
                  <a:srgbClr val="FF914D"/>
                </a:solidFill>
                <a:effectLst/>
                <a:uLnTx/>
                <a:uFillTx/>
                <a:latin typeface="Raleway Black"/>
                <a:ea typeface="Raleway Black"/>
                <a:cs typeface="Raleway Black"/>
                <a:sym typeface="Raleway Black"/>
              </a:rPr>
              <a:t>?</a:t>
            </a: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Прямокутник 1">
            <a:extLst>
              <a:ext uri="{FF2B5EF4-FFF2-40B4-BE49-F238E27FC236}">
                <a16:creationId xmlns:a16="http://schemas.microsoft.com/office/drawing/2014/main" id="{A7A271FB-B71C-435C-BFDC-5405603A6567}"/>
              </a:ext>
            </a:extLst>
          </p:cNvPr>
          <p:cNvSpPr/>
          <p:nvPr/>
        </p:nvSpPr>
        <p:spPr>
          <a:xfrm>
            <a:off x="1755861" y="1249709"/>
            <a:ext cx="13680665" cy="39703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uk-UA" sz="2800" b="0" i="0" u="none" strike="noStrike" kern="0" cap="none" spc="0" normalizeH="0" baseline="0" noProof="0" dirty="0">
                <a:ln>
                  <a:noFill/>
                </a:ln>
                <a:solidFill>
                  <a:srgbClr val="000000"/>
                </a:solidFill>
                <a:effectLst/>
                <a:uLnTx/>
                <a:uFillTx/>
                <a:latin typeface="Arial"/>
                <a:cs typeface="Arial"/>
                <a:sym typeface="Arial"/>
              </a:rPr>
              <a:t>Американська академія медицини сну (</a:t>
            </a:r>
            <a:r>
              <a:rPr kumimoji="0" lang="en-US" sz="2800" b="0" i="0" u="none" strike="noStrike" kern="0" cap="none" spc="0" normalizeH="0" baseline="0" noProof="0" dirty="0">
                <a:ln>
                  <a:noFill/>
                </a:ln>
                <a:solidFill>
                  <a:srgbClr val="000000"/>
                </a:solidFill>
                <a:effectLst/>
                <a:uLnTx/>
                <a:uFillTx/>
                <a:latin typeface="Arial"/>
                <a:cs typeface="Arial"/>
                <a:sym typeface="Arial"/>
              </a:rPr>
              <a:t>AASM)</a:t>
            </a:r>
            <a:r>
              <a:rPr kumimoji="0" lang="uk-UA" sz="2800" b="0" i="0" u="none" strike="noStrike" kern="0" cap="none" spc="0" normalizeH="0" baseline="0" noProof="0" dirty="0">
                <a:ln>
                  <a:noFill/>
                </a:ln>
                <a:solidFill>
                  <a:srgbClr val="000000"/>
                </a:solidFill>
                <a:effectLst/>
                <a:uLnTx/>
                <a:uFillTx/>
                <a:latin typeface="Arial"/>
                <a:cs typeface="Arial"/>
                <a:sym typeface="Arial"/>
              </a:rPr>
              <a:t> надає рекомендації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uk-UA" sz="2800" b="0" i="0" u="none" strike="noStrike" kern="0" cap="none" spc="0" normalizeH="0" baseline="0" noProof="0" dirty="0">
                <a:ln>
                  <a:noFill/>
                </a:ln>
                <a:solidFill>
                  <a:srgbClr val="000000"/>
                </a:solidFill>
                <a:effectLst/>
                <a:uLnTx/>
                <a:uFillTx/>
                <a:latin typeface="Arial"/>
                <a:cs typeface="Arial"/>
                <a:sym typeface="Arial"/>
              </a:rPr>
              <a:t>для загальної добової потреби дітей у сні за віковими групами.</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uk-UA" sz="2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uk-UA" sz="2800" b="1" i="0" u="none" strike="noStrike" kern="0" cap="none" spc="0" normalizeH="0" baseline="0" noProof="0" dirty="0">
                <a:ln>
                  <a:noFill/>
                </a:ln>
                <a:solidFill>
                  <a:srgbClr val="000000"/>
                </a:solidFill>
                <a:effectLst/>
                <a:uLnTx/>
                <a:uFillTx/>
                <a:latin typeface="Arial"/>
                <a:cs typeface="Arial"/>
                <a:sym typeface="Arial"/>
              </a:rPr>
              <a:t>немовлята (0–3 місяці): </a:t>
            </a:r>
            <a:r>
              <a:rPr kumimoji="0" lang="uk-UA" sz="2800" b="0" i="0" u="none" strike="noStrike" kern="0" cap="none" spc="0" normalizeH="0" baseline="0" noProof="0" dirty="0">
                <a:ln>
                  <a:noFill/>
                </a:ln>
                <a:solidFill>
                  <a:srgbClr val="000000"/>
                </a:solidFill>
                <a:effectLst/>
                <a:uLnTx/>
                <a:uFillTx/>
                <a:latin typeface="Arial"/>
                <a:cs typeface="Arial"/>
                <a:sym typeface="Arial"/>
              </a:rPr>
              <a:t>14–17 годин, включаючи денний сон</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uk-UA" sz="2800" b="1" i="0" u="none" strike="noStrike" kern="0" cap="none" spc="0" normalizeH="0" baseline="0" noProof="0" dirty="0">
                <a:ln>
                  <a:noFill/>
                </a:ln>
                <a:solidFill>
                  <a:srgbClr val="000000"/>
                </a:solidFill>
                <a:effectLst/>
                <a:uLnTx/>
                <a:uFillTx/>
                <a:latin typeface="Arial"/>
                <a:cs typeface="Arial"/>
                <a:sym typeface="Arial"/>
              </a:rPr>
              <a:t>немовлята (4–12 місяців)</a:t>
            </a:r>
            <a:r>
              <a:rPr kumimoji="0" lang="uk-UA" sz="2800" b="0" i="0" u="none" strike="noStrike" kern="0" cap="none" spc="0" normalizeH="0" baseline="0" noProof="0" dirty="0">
                <a:ln>
                  <a:noFill/>
                </a:ln>
                <a:solidFill>
                  <a:srgbClr val="000000"/>
                </a:solidFill>
                <a:effectLst/>
                <a:uLnTx/>
                <a:uFillTx/>
                <a:latin typeface="Arial"/>
                <a:cs typeface="Arial"/>
                <a:sym typeface="Arial"/>
              </a:rPr>
              <a:t>: 12–16 годин, включаючи сон</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uk-UA" sz="2800" b="1" i="0" u="none" strike="noStrike" kern="0" cap="none" spc="0" normalizeH="0" baseline="0" noProof="0" dirty="0">
                <a:ln>
                  <a:noFill/>
                </a:ln>
                <a:solidFill>
                  <a:srgbClr val="000000"/>
                </a:solidFill>
                <a:effectLst/>
                <a:uLnTx/>
                <a:uFillTx/>
                <a:latin typeface="Arial"/>
                <a:cs typeface="Arial"/>
                <a:sym typeface="Arial"/>
              </a:rPr>
              <a:t>малюки (1–2 роки): </a:t>
            </a:r>
            <a:r>
              <a:rPr kumimoji="0" lang="uk-UA" sz="2800" b="0" i="0" u="none" strike="noStrike" kern="0" cap="none" spc="0" normalizeH="0" baseline="0" noProof="0" dirty="0">
                <a:ln>
                  <a:noFill/>
                </a:ln>
                <a:solidFill>
                  <a:srgbClr val="000000"/>
                </a:solidFill>
                <a:effectLst/>
                <a:uLnTx/>
                <a:uFillTx/>
                <a:latin typeface="Arial"/>
                <a:cs typeface="Arial"/>
                <a:sym typeface="Arial"/>
              </a:rPr>
              <a:t>11–14 годин, включаючи денний сон</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uk-UA" sz="2800" b="1" i="0" u="none" strike="noStrike" kern="0" cap="none" spc="0" normalizeH="0" baseline="0" noProof="0" dirty="0">
                <a:ln>
                  <a:noFill/>
                </a:ln>
                <a:solidFill>
                  <a:srgbClr val="000000"/>
                </a:solidFill>
                <a:effectLst/>
                <a:uLnTx/>
                <a:uFillTx/>
                <a:latin typeface="Arial"/>
                <a:cs typeface="Arial"/>
                <a:sym typeface="Arial"/>
              </a:rPr>
              <a:t>дошкільний вік (3–5 років): </a:t>
            </a:r>
            <a:r>
              <a:rPr kumimoji="0" lang="uk-UA" sz="2800" b="0" i="0" u="none" strike="noStrike" kern="0" cap="none" spc="0" normalizeH="0" baseline="0" noProof="0" dirty="0">
                <a:ln>
                  <a:noFill/>
                </a:ln>
                <a:solidFill>
                  <a:srgbClr val="000000"/>
                </a:solidFill>
                <a:effectLst/>
                <a:uLnTx/>
                <a:uFillTx/>
                <a:latin typeface="Arial"/>
                <a:cs typeface="Arial"/>
                <a:sym typeface="Arial"/>
              </a:rPr>
              <a:t>10–13 годин, включаючи денний сон</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uk-UA" sz="2800" b="1" i="0" u="none" strike="noStrike" kern="0" cap="none" spc="0" normalizeH="0" baseline="0" noProof="0" dirty="0">
                <a:ln>
                  <a:noFill/>
                </a:ln>
                <a:solidFill>
                  <a:srgbClr val="000000"/>
                </a:solidFill>
                <a:effectLst/>
                <a:uLnTx/>
                <a:uFillTx/>
                <a:latin typeface="Arial"/>
                <a:cs typeface="Arial"/>
                <a:sym typeface="Arial"/>
              </a:rPr>
              <a:t>шкільний вік (6–13 років): </a:t>
            </a:r>
            <a:r>
              <a:rPr kumimoji="0" lang="uk-UA" sz="2800" b="0" i="0" u="none" strike="noStrike" kern="0" cap="none" spc="0" normalizeH="0" baseline="0" noProof="0" dirty="0">
                <a:ln>
                  <a:noFill/>
                </a:ln>
                <a:solidFill>
                  <a:srgbClr val="000000"/>
                </a:solidFill>
                <a:effectLst/>
                <a:uLnTx/>
                <a:uFillTx/>
                <a:latin typeface="Arial"/>
                <a:cs typeface="Arial"/>
                <a:sym typeface="Arial"/>
              </a:rPr>
              <a:t>9–12 год</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uk-UA" sz="2800" b="1" i="0" u="none" strike="noStrike" kern="0" cap="none" spc="0" normalizeH="0" baseline="0" noProof="0" dirty="0">
                <a:ln>
                  <a:noFill/>
                </a:ln>
                <a:solidFill>
                  <a:srgbClr val="000000"/>
                </a:solidFill>
                <a:effectLst/>
                <a:uLnTx/>
                <a:uFillTx/>
                <a:latin typeface="Arial"/>
                <a:cs typeface="Arial"/>
                <a:sym typeface="Arial"/>
              </a:rPr>
              <a:t>підлітки (14–17 років)</a:t>
            </a:r>
            <a:r>
              <a:rPr kumimoji="0" lang="uk-UA" sz="2800" b="0" i="0" u="none" strike="noStrike" kern="0" cap="none" spc="0" normalizeH="0" baseline="0" noProof="0" dirty="0">
                <a:ln>
                  <a:noFill/>
                </a:ln>
                <a:solidFill>
                  <a:srgbClr val="000000"/>
                </a:solidFill>
                <a:effectLst/>
                <a:uLnTx/>
                <a:uFillTx/>
                <a:latin typeface="Arial"/>
                <a:cs typeface="Arial"/>
                <a:sym typeface="Arial"/>
              </a:rPr>
              <a:t>: 8–10 годин</a:t>
            </a:r>
          </a:p>
        </p:txBody>
      </p:sp>
      <p:sp>
        <p:nvSpPr>
          <p:cNvPr id="3" name="Прямокутник 2">
            <a:extLst>
              <a:ext uri="{FF2B5EF4-FFF2-40B4-BE49-F238E27FC236}">
                <a16:creationId xmlns:a16="http://schemas.microsoft.com/office/drawing/2014/main" id="{839F6100-84A9-4510-83D4-2BE9CD862D2A}"/>
              </a:ext>
            </a:extLst>
          </p:cNvPr>
          <p:cNvSpPr/>
          <p:nvPr/>
        </p:nvSpPr>
        <p:spPr>
          <a:xfrm>
            <a:off x="1487825" y="6631346"/>
            <a:ext cx="13680664"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uk-UA" sz="2400" b="0" i="0" u="none" strike="noStrike" kern="0" cap="none" spc="0" normalizeH="0" baseline="0" noProof="0" dirty="0">
                <a:ln>
                  <a:noFill/>
                </a:ln>
                <a:solidFill>
                  <a:srgbClr val="000000"/>
                </a:solidFill>
                <a:effectLst/>
                <a:uLnTx/>
                <a:uFillTx/>
                <a:latin typeface="Arial"/>
                <a:cs typeface="Arial"/>
                <a:sym typeface="Arial"/>
              </a:rPr>
              <a:t>Однак варто зазначити, що це широкі рекомендації, оскільки індивідуальні режими сну та потреби можуть значно відрізнятися від однієї дитини до іншої.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uk-UA" sz="2400" b="0" i="0" u="none" strike="noStrike" kern="0" cap="none" spc="0" normalizeH="0" baseline="0" noProof="0" dirty="0">
                <a:ln>
                  <a:noFill/>
                </a:ln>
                <a:solidFill>
                  <a:srgbClr val="000000"/>
                </a:solidFill>
                <a:effectLst/>
                <a:uLnTx/>
                <a:uFillTx/>
                <a:latin typeface="Arial"/>
                <a:cs typeface="Arial"/>
                <a:sym typeface="Arial"/>
              </a:rPr>
              <a:t>Деяким дітям може підійти година більше або менше сну щодня.</a:t>
            </a:r>
          </a:p>
        </p:txBody>
      </p:sp>
      <p:sp>
        <p:nvSpPr>
          <p:cNvPr id="4" name="Прямокутник 3">
            <a:extLst>
              <a:ext uri="{FF2B5EF4-FFF2-40B4-BE49-F238E27FC236}">
                <a16:creationId xmlns:a16="http://schemas.microsoft.com/office/drawing/2014/main" id="{98495BE5-E05E-4B2A-85F4-2A466CD8DB83}"/>
              </a:ext>
            </a:extLst>
          </p:cNvPr>
          <p:cNvSpPr/>
          <p:nvPr/>
        </p:nvSpPr>
        <p:spPr>
          <a:xfrm>
            <a:off x="7006193" y="8982556"/>
            <a:ext cx="6708888"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hlinkClick r:id="rId7"/>
              </a:rPr>
              <a:t>https://www.sleepfoundation.org/children-and-sleep/how-much-sleep-do-kids-need</a:t>
            </a:r>
            <a:r>
              <a:rPr kumimoji="0" lang="uk-UA" sz="1400" b="0" i="0" u="none" strike="noStrike" kern="0" cap="none" spc="0" normalizeH="0" baseline="0" noProof="0" dirty="0">
                <a:ln>
                  <a:noFill/>
                </a:ln>
                <a:solidFill>
                  <a:srgbClr val="000000"/>
                </a:solidFill>
                <a:effectLst/>
                <a:uLnTx/>
                <a:uFillTx/>
                <a:latin typeface="Arial"/>
                <a:cs typeface="Arial"/>
                <a:sym typeface="Arial"/>
              </a:rPr>
              <a:t>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CEF"/>
        </a:solidFill>
        <a:effectLst/>
      </p:bgPr>
    </p:bg>
    <p:spTree>
      <p:nvGrpSpPr>
        <p:cNvPr id="1" name="Shape 274"/>
        <p:cNvGrpSpPr/>
        <p:nvPr/>
      </p:nvGrpSpPr>
      <p:grpSpPr>
        <a:xfrm>
          <a:off x="0" y="0"/>
          <a:ext cx="0" cy="0"/>
          <a:chOff x="0" y="0"/>
          <a:chExt cx="0" cy="0"/>
        </a:xfrm>
      </p:grpSpPr>
      <p:pic>
        <p:nvPicPr>
          <p:cNvPr id="275" name="Google Shape;275;g21b7ccbc55c_0_61"/>
          <p:cNvPicPr preferRelativeResize="0"/>
          <p:nvPr/>
        </p:nvPicPr>
        <p:blipFill rotWithShape="1">
          <a:blip r:embed="rId3">
            <a:alphaModFix/>
          </a:blip>
          <a:srcRect/>
          <a:stretch/>
        </p:blipFill>
        <p:spPr>
          <a:xfrm rot="9992915">
            <a:off x="14162747" y="-758175"/>
            <a:ext cx="10143755" cy="7375078"/>
          </a:xfrm>
          <a:prstGeom prst="rect">
            <a:avLst/>
          </a:prstGeom>
          <a:noFill/>
          <a:ln>
            <a:noFill/>
          </a:ln>
        </p:spPr>
      </p:pic>
      <p:grpSp>
        <p:nvGrpSpPr>
          <p:cNvPr id="276" name="Google Shape;276;g21b7ccbc55c_0_61"/>
          <p:cNvGrpSpPr/>
          <p:nvPr/>
        </p:nvGrpSpPr>
        <p:grpSpPr>
          <a:xfrm>
            <a:off x="15455949" y="303515"/>
            <a:ext cx="841216" cy="844987"/>
            <a:chOff x="1813" y="0"/>
            <a:chExt cx="809173" cy="812800"/>
          </a:xfrm>
        </p:grpSpPr>
        <p:sp>
          <p:nvSpPr>
            <p:cNvPr id="277" name="Google Shape;277;g21b7ccbc55c_0_61"/>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13A6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g21b7ccbc55c_0_61"/>
            <p:cNvSpPr txBox="1"/>
            <p:nvPr/>
          </p:nvSpPr>
          <p:spPr>
            <a:xfrm>
              <a:off x="76200" y="19050"/>
              <a:ext cx="660300" cy="717600"/>
            </a:xfrm>
            <a:prstGeom prst="rect">
              <a:avLst/>
            </a:prstGeom>
            <a:noFill/>
            <a:ln>
              <a:noFill/>
            </a:ln>
          </p:spPr>
          <p:txBody>
            <a:bodyPr spcFirstLastPara="1" wrap="square" lIns="50800" tIns="50800" rIns="50800" bIns="50800" anchor="ctr" anchorCtr="0">
              <a:noAutofit/>
            </a:bodyPr>
            <a:lstStyle/>
            <a:p>
              <a:pPr marL="0" marR="0" lvl="0" indent="0" algn="ctr" rtl="0">
                <a:lnSpc>
                  <a:spcPct val="2041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79" name="Google Shape;279;g21b7ccbc55c_0_61"/>
          <p:cNvGrpSpPr/>
          <p:nvPr/>
        </p:nvGrpSpPr>
        <p:grpSpPr>
          <a:xfrm>
            <a:off x="3039659" y="-981141"/>
            <a:ext cx="3399093" cy="3414329"/>
            <a:chOff x="1813" y="0"/>
            <a:chExt cx="809173" cy="812800"/>
          </a:xfrm>
        </p:grpSpPr>
        <p:sp>
          <p:nvSpPr>
            <p:cNvPr id="280" name="Google Shape;280;g21b7ccbc55c_0_61"/>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g21b7ccbc55c_0_61"/>
            <p:cNvSpPr txBox="1"/>
            <p:nvPr/>
          </p:nvSpPr>
          <p:spPr>
            <a:xfrm>
              <a:off x="76200" y="19050"/>
              <a:ext cx="660300" cy="717600"/>
            </a:xfrm>
            <a:prstGeom prst="rect">
              <a:avLst/>
            </a:prstGeom>
            <a:noFill/>
            <a:ln>
              <a:noFill/>
            </a:ln>
          </p:spPr>
          <p:txBody>
            <a:bodyPr spcFirstLastPara="1" wrap="square" lIns="50800" tIns="50800" rIns="50800" bIns="50800" anchor="ctr" anchorCtr="0">
              <a:noAutofit/>
            </a:bodyPr>
            <a:lstStyle/>
            <a:p>
              <a:pPr marL="0" marR="0" lvl="0" indent="0" algn="ctr" rtl="0">
                <a:lnSpc>
                  <a:spcPct val="2041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82" name="Google Shape;282;g21b7ccbc55c_0_61"/>
          <p:cNvGrpSpPr/>
          <p:nvPr/>
        </p:nvGrpSpPr>
        <p:grpSpPr>
          <a:xfrm>
            <a:off x="-1269038" y="8517544"/>
            <a:ext cx="2538052" cy="2549428"/>
            <a:chOff x="1813" y="0"/>
            <a:chExt cx="809173" cy="812800"/>
          </a:xfrm>
        </p:grpSpPr>
        <p:sp>
          <p:nvSpPr>
            <p:cNvPr id="283" name="Google Shape;283;g21b7ccbc55c_0_61"/>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1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g21b7ccbc55c_0_61"/>
            <p:cNvSpPr txBox="1"/>
            <p:nvPr/>
          </p:nvSpPr>
          <p:spPr>
            <a:xfrm>
              <a:off x="76200" y="19050"/>
              <a:ext cx="660300" cy="717600"/>
            </a:xfrm>
            <a:prstGeom prst="rect">
              <a:avLst/>
            </a:prstGeom>
            <a:noFill/>
            <a:ln>
              <a:noFill/>
            </a:ln>
          </p:spPr>
          <p:txBody>
            <a:bodyPr spcFirstLastPara="1" wrap="square" lIns="50800" tIns="50800" rIns="50800" bIns="50800" anchor="ctr" anchorCtr="0">
              <a:noAutofit/>
            </a:bodyPr>
            <a:lstStyle/>
            <a:p>
              <a:pPr marL="0" marR="0" lvl="0" indent="0" algn="ctr" rtl="0">
                <a:lnSpc>
                  <a:spcPct val="2041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285" name="Google Shape;285;g21b7ccbc55c_0_61"/>
          <p:cNvPicPr preferRelativeResize="0"/>
          <p:nvPr/>
        </p:nvPicPr>
        <p:blipFill rotWithShape="1">
          <a:blip r:embed="rId4">
            <a:alphaModFix/>
          </a:blip>
          <a:srcRect/>
          <a:stretch/>
        </p:blipFill>
        <p:spPr>
          <a:xfrm>
            <a:off x="468758" y="1966559"/>
            <a:ext cx="1611935" cy="1052154"/>
          </a:xfrm>
          <a:prstGeom prst="rect">
            <a:avLst/>
          </a:prstGeom>
          <a:noFill/>
          <a:ln>
            <a:noFill/>
          </a:ln>
        </p:spPr>
      </p:pic>
      <p:pic>
        <p:nvPicPr>
          <p:cNvPr id="286" name="Google Shape;286;g21b7ccbc55c_0_61"/>
          <p:cNvPicPr preferRelativeResize="0"/>
          <p:nvPr/>
        </p:nvPicPr>
        <p:blipFill rotWithShape="1">
          <a:blip r:embed="rId5">
            <a:alphaModFix/>
          </a:blip>
          <a:srcRect/>
          <a:stretch/>
        </p:blipFill>
        <p:spPr>
          <a:xfrm>
            <a:off x="9144000" y="9530945"/>
            <a:ext cx="3090939" cy="522650"/>
          </a:xfrm>
          <a:prstGeom prst="rect">
            <a:avLst/>
          </a:prstGeom>
          <a:noFill/>
          <a:ln>
            <a:noFill/>
          </a:ln>
        </p:spPr>
      </p:pic>
      <p:sp>
        <p:nvSpPr>
          <p:cNvPr id="287" name="Google Shape;287;g21b7ccbc55c_0_61"/>
          <p:cNvSpPr txBox="1"/>
          <p:nvPr/>
        </p:nvSpPr>
        <p:spPr>
          <a:xfrm>
            <a:off x="4390036" y="606093"/>
            <a:ext cx="9885300" cy="812530"/>
          </a:xfrm>
          <a:prstGeom prst="rect">
            <a:avLst/>
          </a:prstGeom>
          <a:noFill/>
          <a:ln>
            <a:noFill/>
          </a:ln>
        </p:spPr>
        <p:txBody>
          <a:bodyPr spcFirstLastPara="1" wrap="square" lIns="0" tIns="0" rIns="0" bIns="0" anchor="t" anchorCtr="0">
            <a:spAutoFit/>
          </a:bodyPr>
          <a:lstStyle/>
          <a:p>
            <a:pPr lvl="0" algn="ctr">
              <a:lnSpc>
                <a:spcPct val="110020"/>
              </a:lnSpc>
            </a:pPr>
            <a:r>
              <a:rPr lang="uk-UA" sz="4800" b="1" dirty="0">
                <a:solidFill>
                  <a:srgbClr val="13A6A1"/>
                </a:solidFill>
                <a:latin typeface="Open Sans" panose="020B0604020202020204" charset="0"/>
                <a:ea typeface="Open Sans" panose="020B0604020202020204" charset="0"/>
                <a:cs typeface="Open Sans" panose="020B0604020202020204" charset="0"/>
                <a:sym typeface="Raleway Black"/>
              </a:rPr>
              <a:t>Гігієна сну для дітей</a:t>
            </a:r>
            <a:endParaRPr sz="4800" b="1" dirty="0">
              <a:latin typeface="Open Sans" panose="020B0604020202020204" charset="0"/>
              <a:ea typeface="Open Sans" panose="020B0604020202020204" charset="0"/>
              <a:cs typeface="Open Sans" panose="020B0604020202020204" charset="0"/>
            </a:endParaRPr>
          </a:p>
        </p:txBody>
      </p:sp>
      <p:sp>
        <p:nvSpPr>
          <p:cNvPr id="288" name="Google Shape;288;g21b7ccbc55c_0_61"/>
          <p:cNvSpPr txBox="1"/>
          <p:nvPr/>
        </p:nvSpPr>
        <p:spPr>
          <a:xfrm>
            <a:off x="1912968" y="6783831"/>
            <a:ext cx="2741700" cy="3078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000" b="1" i="0" u="none" strike="noStrike" cap="none">
                <a:solidFill>
                  <a:srgbClr val="FFFCEF"/>
                </a:solidFill>
                <a:latin typeface="Poppins"/>
                <a:ea typeface="Poppins"/>
                <a:cs typeface="Poppins"/>
                <a:sym typeface="Poppins"/>
              </a:rPr>
              <a:t>ТЕКСТ</a:t>
            </a:r>
            <a:endParaRPr/>
          </a:p>
        </p:txBody>
      </p:sp>
      <p:sp>
        <p:nvSpPr>
          <p:cNvPr id="2" name="Прямокутник 1">
            <a:extLst>
              <a:ext uri="{FF2B5EF4-FFF2-40B4-BE49-F238E27FC236}">
                <a16:creationId xmlns:a16="http://schemas.microsoft.com/office/drawing/2014/main" id="{5420835E-3577-42B4-84D8-DD8991B49C45}"/>
              </a:ext>
            </a:extLst>
          </p:cNvPr>
          <p:cNvSpPr/>
          <p:nvPr/>
        </p:nvSpPr>
        <p:spPr>
          <a:xfrm>
            <a:off x="942157" y="1443339"/>
            <a:ext cx="16100883" cy="523220"/>
          </a:xfrm>
          <a:prstGeom prst="rect">
            <a:avLst/>
          </a:prstGeom>
        </p:spPr>
        <p:txBody>
          <a:bodyPr wrap="none">
            <a:spAutoFit/>
          </a:bodyPr>
          <a:lstStyle/>
          <a:p>
            <a:r>
              <a:rPr lang="uk-UA" sz="2800" dirty="0"/>
              <a:t>Гігієна сну — набір звичок і поведінки, які сприяють гарному сну — </a:t>
            </a:r>
            <a:r>
              <a:rPr lang="uk-UA" sz="2800" dirty="0" err="1"/>
              <a:t>життєво</a:t>
            </a:r>
            <a:r>
              <a:rPr lang="uk-UA" sz="2800" dirty="0"/>
              <a:t> важлива для дітей.</a:t>
            </a:r>
          </a:p>
        </p:txBody>
      </p:sp>
      <p:sp>
        <p:nvSpPr>
          <p:cNvPr id="3" name="Прямокутник 2">
            <a:extLst>
              <a:ext uri="{FF2B5EF4-FFF2-40B4-BE49-F238E27FC236}">
                <a16:creationId xmlns:a16="http://schemas.microsoft.com/office/drawing/2014/main" id="{31D84317-E922-4300-9CA7-8DDC0AF488DB}"/>
              </a:ext>
            </a:extLst>
          </p:cNvPr>
          <p:cNvSpPr/>
          <p:nvPr/>
        </p:nvSpPr>
        <p:spPr>
          <a:xfrm>
            <a:off x="468758" y="1991275"/>
            <a:ext cx="16403685" cy="7478970"/>
          </a:xfrm>
          <a:prstGeom prst="rect">
            <a:avLst/>
          </a:prstGeom>
        </p:spPr>
        <p:txBody>
          <a:bodyPr wrap="square">
            <a:spAutoFit/>
          </a:bodyPr>
          <a:lstStyle/>
          <a:p>
            <a:r>
              <a:rPr lang="uk-UA" sz="2400" b="1" dirty="0"/>
              <a:t>Створіть розпорядок сну : </a:t>
            </a:r>
            <a:r>
              <a:rPr lang="uk-UA" sz="2400" dirty="0"/>
              <a:t>Послідовний режим перед сном  повідомляє тілу та мозку вашої дитини, що настав час заспокоїтися та підготуватися до сну. Фактичний розпорядок дня може бути специфічним для вашої дитини, але він має тривати близько 20 хвилин і складатися з трьох-чотирьох спокійних, заспокійливих заходів, таких як надягання піжам, чищення зубів, тепла ванна та читання. Процедури перед сном створюють у дітей відчуття знайомства та комфорту.</a:t>
            </a:r>
          </a:p>
          <a:p>
            <a:r>
              <a:rPr lang="uk-UA" sz="2000" b="1" dirty="0"/>
              <a:t>Встановіть час сну </a:t>
            </a:r>
            <a:r>
              <a:rPr lang="uk-UA" sz="2400" dirty="0"/>
              <a:t>: графік сну працює з природним біологічним годинником вашої дитини, щоб сприяти регулярному засипанню. Час сну найкорисніший, коли він постійний, тому намагайтеся дотримуватися того самого часу сну у вихідні, що й у шкільні вечори. Якщо змінити час сну у вихідні, дітям буде важче підтримувати свій звичайний графік буднього дня.</a:t>
            </a:r>
          </a:p>
          <a:p>
            <a:r>
              <a:rPr lang="uk-UA" sz="2400" b="1" dirty="0"/>
              <a:t>Запровадьте  комендантську годину для голубих екранів </a:t>
            </a:r>
            <a:r>
              <a:rPr lang="uk-UA" sz="2400" dirty="0"/>
              <a:t>: мобільні пристрої, телевізори та планшети випромінюють синє світло , яке пригнічує </a:t>
            </a:r>
            <a:r>
              <a:rPr lang="uk-UA" sz="2400" dirty="0" err="1"/>
              <a:t>мелатонін</a:t>
            </a:r>
            <a:r>
              <a:rPr lang="uk-UA" sz="2400" dirty="0"/>
              <a:t>, гормон, який сприяє сну. Час, проведений за екраном, також стимулює мозок, ускладнюючи відпочинок для сну. Електронні пристрої слід тримати подалі від спальні, і в ідеалі не використовувати їх протягом години – двох перед сном. </a:t>
            </a:r>
          </a:p>
          <a:p>
            <a:r>
              <a:rPr lang="uk-UA" sz="2400" b="1" dirty="0"/>
              <a:t>Займайтеся  спортом </a:t>
            </a:r>
            <a:r>
              <a:rPr lang="uk-UA" sz="2400" dirty="0"/>
              <a:t>: доведено, що фізична активність допомагає людям будь-якого віку швидше засинати та підтримувати сон. Просто уникайте інтенсивної фізичної діяльності протягом двох годин до сну. В іншому випадку ваша дитина може відчути себе розбитою і їй буде важче заснути.</a:t>
            </a:r>
          </a:p>
          <a:p>
            <a:r>
              <a:rPr lang="uk-UA" sz="2400" b="1" dirty="0"/>
              <a:t>Уникайте страшного або насильницького контенту </a:t>
            </a:r>
            <a:r>
              <a:rPr lang="uk-UA" sz="2400" dirty="0"/>
              <a:t>: страх або занепокоєння є поширеною причиною, чому діти не можуть спати. Тож не дивно, що страшні або насильницькі фільми, телепередачі, відеоігри та навіть вечірні книги пов’язані з порушеннями сну  у дітей. Якщо ваша дитина любить криваві або моторошні речі, збережіть це на день.</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CEF"/>
        </a:solidFill>
        <a:effectLst/>
      </p:bgPr>
    </p:bg>
    <p:spTree>
      <p:nvGrpSpPr>
        <p:cNvPr id="1" name="Shape 274"/>
        <p:cNvGrpSpPr/>
        <p:nvPr/>
      </p:nvGrpSpPr>
      <p:grpSpPr>
        <a:xfrm>
          <a:off x="0" y="0"/>
          <a:ext cx="0" cy="0"/>
          <a:chOff x="0" y="0"/>
          <a:chExt cx="0" cy="0"/>
        </a:xfrm>
      </p:grpSpPr>
      <p:pic>
        <p:nvPicPr>
          <p:cNvPr id="275" name="Google Shape;275;g21b7ccbc55c_0_61"/>
          <p:cNvPicPr preferRelativeResize="0"/>
          <p:nvPr/>
        </p:nvPicPr>
        <p:blipFill rotWithShape="1">
          <a:blip r:embed="rId3">
            <a:alphaModFix/>
          </a:blip>
          <a:srcRect/>
          <a:stretch/>
        </p:blipFill>
        <p:spPr>
          <a:xfrm rot="9992915">
            <a:off x="14162747" y="-758175"/>
            <a:ext cx="10143755" cy="7375078"/>
          </a:xfrm>
          <a:prstGeom prst="rect">
            <a:avLst/>
          </a:prstGeom>
          <a:noFill/>
          <a:ln>
            <a:noFill/>
          </a:ln>
        </p:spPr>
      </p:pic>
      <p:grpSp>
        <p:nvGrpSpPr>
          <p:cNvPr id="276" name="Google Shape;276;g21b7ccbc55c_0_61"/>
          <p:cNvGrpSpPr/>
          <p:nvPr/>
        </p:nvGrpSpPr>
        <p:grpSpPr>
          <a:xfrm>
            <a:off x="15455949" y="303515"/>
            <a:ext cx="841216" cy="844987"/>
            <a:chOff x="1813" y="0"/>
            <a:chExt cx="809173" cy="812800"/>
          </a:xfrm>
        </p:grpSpPr>
        <p:sp>
          <p:nvSpPr>
            <p:cNvPr id="277" name="Google Shape;277;g21b7ccbc55c_0_61"/>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13A6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g21b7ccbc55c_0_61"/>
            <p:cNvSpPr txBox="1"/>
            <p:nvPr/>
          </p:nvSpPr>
          <p:spPr>
            <a:xfrm>
              <a:off x="76200" y="19050"/>
              <a:ext cx="660300" cy="717600"/>
            </a:xfrm>
            <a:prstGeom prst="rect">
              <a:avLst/>
            </a:prstGeom>
            <a:noFill/>
            <a:ln>
              <a:noFill/>
            </a:ln>
          </p:spPr>
          <p:txBody>
            <a:bodyPr spcFirstLastPara="1" wrap="square" lIns="50800" tIns="50800" rIns="50800" bIns="50800" anchor="ctr" anchorCtr="0">
              <a:noAutofit/>
            </a:bodyPr>
            <a:lstStyle/>
            <a:p>
              <a:pPr marL="0" marR="0" lvl="0" indent="0" algn="ctr" rtl="0">
                <a:lnSpc>
                  <a:spcPct val="2041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79" name="Google Shape;279;g21b7ccbc55c_0_61"/>
          <p:cNvGrpSpPr/>
          <p:nvPr/>
        </p:nvGrpSpPr>
        <p:grpSpPr>
          <a:xfrm>
            <a:off x="3039659" y="-981141"/>
            <a:ext cx="3399093" cy="3414329"/>
            <a:chOff x="1813" y="0"/>
            <a:chExt cx="809173" cy="812800"/>
          </a:xfrm>
        </p:grpSpPr>
        <p:sp>
          <p:nvSpPr>
            <p:cNvPr id="280" name="Google Shape;280;g21b7ccbc55c_0_61"/>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g21b7ccbc55c_0_61"/>
            <p:cNvSpPr txBox="1"/>
            <p:nvPr/>
          </p:nvSpPr>
          <p:spPr>
            <a:xfrm>
              <a:off x="76200" y="19050"/>
              <a:ext cx="660300" cy="717600"/>
            </a:xfrm>
            <a:prstGeom prst="rect">
              <a:avLst/>
            </a:prstGeom>
            <a:noFill/>
            <a:ln>
              <a:noFill/>
            </a:ln>
          </p:spPr>
          <p:txBody>
            <a:bodyPr spcFirstLastPara="1" wrap="square" lIns="50800" tIns="50800" rIns="50800" bIns="50800" anchor="ctr" anchorCtr="0">
              <a:noAutofit/>
            </a:bodyPr>
            <a:lstStyle/>
            <a:p>
              <a:pPr marL="0" marR="0" lvl="0" indent="0" algn="ctr" rtl="0">
                <a:lnSpc>
                  <a:spcPct val="2041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82" name="Google Shape;282;g21b7ccbc55c_0_61"/>
          <p:cNvGrpSpPr/>
          <p:nvPr/>
        </p:nvGrpSpPr>
        <p:grpSpPr>
          <a:xfrm>
            <a:off x="-1269038" y="8517544"/>
            <a:ext cx="2538052" cy="2549428"/>
            <a:chOff x="1813" y="0"/>
            <a:chExt cx="809173" cy="812800"/>
          </a:xfrm>
        </p:grpSpPr>
        <p:sp>
          <p:nvSpPr>
            <p:cNvPr id="283" name="Google Shape;283;g21b7ccbc55c_0_61"/>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1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g21b7ccbc55c_0_61"/>
            <p:cNvSpPr txBox="1"/>
            <p:nvPr/>
          </p:nvSpPr>
          <p:spPr>
            <a:xfrm>
              <a:off x="76200" y="19050"/>
              <a:ext cx="660300" cy="717600"/>
            </a:xfrm>
            <a:prstGeom prst="rect">
              <a:avLst/>
            </a:prstGeom>
            <a:noFill/>
            <a:ln>
              <a:noFill/>
            </a:ln>
          </p:spPr>
          <p:txBody>
            <a:bodyPr spcFirstLastPara="1" wrap="square" lIns="50800" tIns="50800" rIns="50800" bIns="50800" anchor="ctr" anchorCtr="0">
              <a:noAutofit/>
            </a:bodyPr>
            <a:lstStyle/>
            <a:p>
              <a:pPr marL="0" marR="0" lvl="0" indent="0" algn="ctr" rtl="0">
                <a:lnSpc>
                  <a:spcPct val="2041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285" name="Google Shape;285;g21b7ccbc55c_0_61"/>
          <p:cNvPicPr preferRelativeResize="0"/>
          <p:nvPr/>
        </p:nvPicPr>
        <p:blipFill rotWithShape="1">
          <a:blip r:embed="rId4">
            <a:alphaModFix/>
          </a:blip>
          <a:srcRect/>
          <a:stretch/>
        </p:blipFill>
        <p:spPr>
          <a:xfrm>
            <a:off x="468758" y="1966559"/>
            <a:ext cx="1611935" cy="1052154"/>
          </a:xfrm>
          <a:prstGeom prst="rect">
            <a:avLst/>
          </a:prstGeom>
          <a:noFill/>
          <a:ln>
            <a:noFill/>
          </a:ln>
        </p:spPr>
      </p:pic>
      <p:pic>
        <p:nvPicPr>
          <p:cNvPr id="286" name="Google Shape;286;g21b7ccbc55c_0_61"/>
          <p:cNvPicPr preferRelativeResize="0"/>
          <p:nvPr/>
        </p:nvPicPr>
        <p:blipFill rotWithShape="1">
          <a:blip r:embed="rId5">
            <a:alphaModFix/>
          </a:blip>
          <a:srcRect/>
          <a:stretch/>
        </p:blipFill>
        <p:spPr>
          <a:xfrm>
            <a:off x="9144000" y="9530945"/>
            <a:ext cx="3090939" cy="522650"/>
          </a:xfrm>
          <a:prstGeom prst="rect">
            <a:avLst/>
          </a:prstGeom>
          <a:noFill/>
          <a:ln>
            <a:noFill/>
          </a:ln>
        </p:spPr>
      </p:pic>
      <p:sp>
        <p:nvSpPr>
          <p:cNvPr id="287" name="Google Shape;287;g21b7ccbc55c_0_61"/>
          <p:cNvSpPr txBox="1"/>
          <p:nvPr/>
        </p:nvSpPr>
        <p:spPr>
          <a:xfrm>
            <a:off x="4390036" y="606093"/>
            <a:ext cx="9885300" cy="812530"/>
          </a:xfrm>
          <a:prstGeom prst="rect">
            <a:avLst/>
          </a:prstGeom>
          <a:noFill/>
          <a:ln>
            <a:noFill/>
          </a:ln>
        </p:spPr>
        <p:txBody>
          <a:bodyPr spcFirstLastPara="1" wrap="square" lIns="0" tIns="0" rIns="0" bIns="0" anchor="t" anchorCtr="0">
            <a:spAutoFit/>
          </a:bodyPr>
          <a:lstStyle/>
          <a:p>
            <a:pPr lvl="0" algn="ctr">
              <a:lnSpc>
                <a:spcPct val="110020"/>
              </a:lnSpc>
            </a:pPr>
            <a:r>
              <a:rPr lang="uk-UA" sz="4800" b="1" dirty="0">
                <a:solidFill>
                  <a:srgbClr val="13A6A1"/>
                </a:solidFill>
                <a:latin typeface="Open Sans" panose="020B0604020202020204" charset="0"/>
                <a:ea typeface="Open Sans" panose="020B0604020202020204" charset="0"/>
                <a:cs typeface="Open Sans" panose="020B0604020202020204" charset="0"/>
                <a:sym typeface="Raleway Black"/>
              </a:rPr>
              <a:t>Гігієна сну для дітей</a:t>
            </a:r>
            <a:endParaRPr sz="4800" b="1" dirty="0">
              <a:latin typeface="Open Sans" panose="020B0604020202020204" charset="0"/>
              <a:ea typeface="Open Sans" panose="020B0604020202020204" charset="0"/>
              <a:cs typeface="Open Sans" panose="020B0604020202020204" charset="0"/>
            </a:endParaRPr>
          </a:p>
        </p:txBody>
      </p:sp>
      <p:sp>
        <p:nvSpPr>
          <p:cNvPr id="288" name="Google Shape;288;g21b7ccbc55c_0_61"/>
          <p:cNvSpPr txBox="1"/>
          <p:nvPr/>
        </p:nvSpPr>
        <p:spPr>
          <a:xfrm>
            <a:off x="1912968" y="6783831"/>
            <a:ext cx="2741700" cy="3078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000" b="1" i="0" u="none" strike="noStrike" cap="none">
                <a:solidFill>
                  <a:srgbClr val="FFFCEF"/>
                </a:solidFill>
                <a:latin typeface="Poppins"/>
                <a:ea typeface="Poppins"/>
                <a:cs typeface="Poppins"/>
                <a:sym typeface="Poppins"/>
              </a:rPr>
              <a:t>ТЕКСТ</a:t>
            </a:r>
            <a:endParaRPr/>
          </a:p>
        </p:txBody>
      </p:sp>
      <p:sp>
        <p:nvSpPr>
          <p:cNvPr id="4" name="Прямокутник 3">
            <a:extLst>
              <a:ext uri="{FF2B5EF4-FFF2-40B4-BE49-F238E27FC236}">
                <a16:creationId xmlns:a16="http://schemas.microsoft.com/office/drawing/2014/main" id="{06189C86-C101-4F5B-ABB6-004689295639}"/>
              </a:ext>
            </a:extLst>
          </p:cNvPr>
          <p:cNvSpPr/>
          <p:nvPr/>
        </p:nvSpPr>
        <p:spPr>
          <a:xfrm>
            <a:off x="797418" y="2043046"/>
            <a:ext cx="15785272" cy="1323439"/>
          </a:xfrm>
          <a:prstGeom prst="rect">
            <a:avLst/>
          </a:prstGeom>
        </p:spPr>
        <p:txBody>
          <a:bodyPr wrap="square">
            <a:spAutoFit/>
          </a:bodyPr>
          <a:lstStyle/>
          <a:p>
            <a:r>
              <a:rPr lang="uk-UA" sz="2000" b="1" dirty="0"/>
              <a:t>Не спати з домашніми тваринами </a:t>
            </a:r>
            <a:r>
              <a:rPr lang="uk-UA" sz="2000" dirty="0"/>
              <a:t>: хоча малюкам і хочеться притулитися до </a:t>
            </a:r>
            <a:r>
              <a:rPr lang="uk-UA" sz="2000" dirty="0" err="1"/>
              <a:t>пухнастика</a:t>
            </a:r>
            <a:r>
              <a:rPr lang="uk-UA" sz="2000" dirty="0"/>
              <a:t> в ліжку, рухи та шуми домашньої тварини вночі можуть пробудити їх від спокійного сну. Спробуйте попросити пухнастого члена сім’ї спати кілька ночей за межами спальні вашої дитини, щоб побачити, чи це допоможе. Щоб спростити перехід, додайте побажання тваринам на добраніч у розпорядок дитини перед сном.</a:t>
            </a:r>
          </a:p>
        </p:txBody>
      </p:sp>
      <p:sp>
        <p:nvSpPr>
          <p:cNvPr id="5" name="Прямокутник 4">
            <a:extLst>
              <a:ext uri="{FF2B5EF4-FFF2-40B4-BE49-F238E27FC236}">
                <a16:creationId xmlns:a16="http://schemas.microsoft.com/office/drawing/2014/main" id="{050F2813-73E8-4A8A-81C6-4D542C28EFAE}"/>
              </a:ext>
            </a:extLst>
          </p:cNvPr>
          <p:cNvSpPr/>
          <p:nvPr/>
        </p:nvSpPr>
        <p:spPr>
          <a:xfrm>
            <a:off x="756593" y="3622268"/>
            <a:ext cx="15890876" cy="707886"/>
          </a:xfrm>
          <a:prstGeom prst="rect">
            <a:avLst/>
          </a:prstGeom>
        </p:spPr>
        <p:txBody>
          <a:bodyPr wrap="square">
            <a:spAutoFit/>
          </a:bodyPr>
          <a:lstStyle/>
          <a:p>
            <a:r>
              <a:rPr lang="uk-UA" sz="2000" b="1" dirty="0"/>
              <a:t>Оптимізуйте спальню вашої дитини.</a:t>
            </a:r>
            <a:r>
              <a:rPr lang="uk-UA" sz="2000" dirty="0"/>
              <a:t> Діти з безсонням частіше відволікаються на незручну спальню, , що робить сон ще важчим. Ці поради допоможуть створити ідеальний сон для вашої дитини:</a:t>
            </a:r>
          </a:p>
        </p:txBody>
      </p:sp>
      <p:sp>
        <p:nvSpPr>
          <p:cNvPr id="6" name="Прямокутник 5">
            <a:extLst>
              <a:ext uri="{FF2B5EF4-FFF2-40B4-BE49-F238E27FC236}">
                <a16:creationId xmlns:a16="http://schemas.microsoft.com/office/drawing/2014/main" id="{4BE3ECC1-C429-460A-A86A-9BAC0E013024}"/>
              </a:ext>
            </a:extLst>
          </p:cNvPr>
          <p:cNvSpPr/>
          <p:nvPr/>
        </p:nvSpPr>
        <p:spPr>
          <a:xfrm>
            <a:off x="680407" y="4715884"/>
            <a:ext cx="16641648" cy="707886"/>
          </a:xfrm>
          <a:prstGeom prst="rect">
            <a:avLst/>
          </a:prstGeom>
        </p:spPr>
        <p:txBody>
          <a:bodyPr wrap="square">
            <a:spAutoFit/>
          </a:bodyPr>
          <a:lstStyle/>
          <a:p>
            <a:r>
              <a:rPr lang="uk-UA" sz="2000" b="1" dirty="0"/>
              <a:t>Кімнатна температура</a:t>
            </a:r>
            <a:r>
              <a:rPr lang="uk-UA" sz="2000" dirty="0"/>
              <a:t>: як тіло, так і мозок охолоджуються  готуючись до сну, і цьому може завадити задушлива спальня. Щоб уникнути цього, намагайтеся підтримувати температуру близько 20</a:t>
            </a:r>
            <a:r>
              <a:rPr lang="en-US" sz="2000" dirty="0"/>
              <a:t>C</a:t>
            </a:r>
            <a:endParaRPr lang="uk-UA" sz="2000" dirty="0"/>
          </a:p>
        </p:txBody>
      </p:sp>
      <p:sp>
        <p:nvSpPr>
          <p:cNvPr id="7" name="Прямокутник 6">
            <a:extLst>
              <a:ext uri="{FF2B5EF4-FFF2-40B4-BE49-F238E27FC236}">
                <a16:creationId xmlns:a16="http://schemas.microsoft.com/office/drawing/2014/main" id="{56D30528-7E6A-480E-8586-59CDE000B225}"/>
              </a:ext>
            </a:extLst>
          </p:cNvPr>
          <p:cNvSpPr/>
          <p:nvPr/>
        </p:nvSpPr>
        <p:spPr>
          <a:xfrm>
            <a:off x="710632" y="5690215"/>
            <a:ext cx="16524637" cy="1015663"/>
          </a:xfrm>
          <a:prstGeom prst="rect">
            <a:avLst/>
          </a:prstGeom>
        </p:spPr>
        <p:txBody>
          <a:bodyPr wrap="square">
            <a:spAutoFit/>
          </a:bodyPr>
          <a:lstStyle/>
          <a:p>
            <a:r>
              <a:rPr lang="uk-UA" sz="2000" b="1" dirty="0"/>
              <a:t>Шум</a:t>
            </a:r>
            <a:r>
              <a:rPr lang="uk-UA" sz="2000" dirty="0"/>
              <a:t> : Дослідження показують, що навіть легкі звуки можуть вплинути на якість сну, навіть якщо сплячий ніколи не прокидається. Подумайте про шумозахисні штори, щоб зменшити вуличний шум. Ви також можете розглянути можливість використання білого шуму або тихої музики, якщо ваша дитина не може заснути або якщо в будинку є інші звуки, які можуть її розбудити.</a:t>
            </a:r>
          </a:p>
        </p:txBody>
      </p:sp>
      <p:sp>
        <p:nvSpPr>
          <p:cNvPr id="8" name="Прямокутник 7">
            <a:extLst>
              <a:ext uri="{FF2B5EF4-FFF2-40B4-BE49-F238E27FC236}">
                <a16:creationId xmlns:a16="http://schemas.microsoft.com/office/drawing/2014/main" id="{0176BF97-7FA0-44B9-991B-E7EFA778806F}"/>
              </a:ext>
            </a:extLst>
          </p:cNvPr>
          <p:cNvSpPr/>
          <p:nvPr/>
        </p:nvSpPr>
        <p:spPr>
          <a:xfrm>
            <a:off x="720729" y="6854101"/>
            <a:ext cx="16657533" cy="1323439"/>
          </a:xfrm>
          <a:prstGeom prst="rect">
            <a:avLst/>
          </a:prstGeom>
        </p:spPr>
        <p:txBody>
          <a:bodyPr wrap="square">
            <a:spAutoFit/>
          </a:bodyPr>
          <a:lstStyle/>
          <a:p>
            <a:r>
              <a:rPr lang="uk-UA" sz="2000" b="1" dirty="0"/>
              <a:t>Рівень освітленості</a:t>
            </a:r>
            <a:r>
              <a:rPr lang="uk-UA" sz="2000" dirty="0"/>
              <a:t>: почніть приглушувати світло в приміщенні, коли наближається час сну, і тримайте кімнату вашої дитини якомога темнішою. Це сприяє здоровому рівню </a:t>
            </a:r>
            <a:r>
              <a:rPr lang="uk-UA" sz="2000" dirty="0" err="1"/>
              <a:t>мелатоніну</a:t>
            </a:r>
            <a:r>
              <a:rPr lang="uk-UA" sz="2000" dirty="0"/>
              <a:t>  і підтримує природний біологічний годинник вашої дитини </a:t>
            </a:r>
          </a:p>
          <a:p>
            <a:r>
              <a:rPr lang="uk-UA" sz="2000" dirty="0"/>
              <a:t>Якщо ваша дитина боїться темряви, </a:t>
            </a:r>
            <a:r>
              <a:rPr lang="ru-RU" sz="2000" dirty="0"/>
              <a:t>ми </a:t>
            </a:r>
            <a:r>
              <a:rPr lang="ru-RU" sz="2000" dirty="0" err="1"/>
              <a:t>рекомендуємо</a:t>
            </a:r>
            <a:r>
              <a:rPr lang="ru-RU" sz="2000" dirty="0"/>
              <a:t> </a:t>
            </a:r>
            <a:r>
              <a:rPr lang="ru-RU" sz="2000" dirty="0" err="1"/>
              <a:t>червоне</a:t>
            </a:r>
            <a:r>
              <a:rPr lang="ru-RU" sz="2000" dirty="0"/>
              <a:t> </a:t>
            </a:r>
            <a:r>
              <a:rPr lang="ru-RU" sz="2000" dirty="0" err="1"/>
              <a:t>світло</a:t>
            </a:r>
            <a:r>
              <a:rPr lang="ru-RU" sz="2000" dirty="0"/>
              <a:t>, </a:t>
            </a:r>
            <a:r>
              <a:rPr lang="ru-RU" sz="2000" dirty="0" err="1"/>
              <a:t>якщо</a:t>
            </a:r>
            <a:r>
              <a:rPr lang="ru-RU" sz="2000" dirty="0"/>
              <a:t> </a:t>
            </a:r>
            <a:r>
              <a:rPr lang="ru-RU" sz="2000" dirty="0" err="1"/>
              <a:t>це</a:t>
            </a:r>
            <a:r>
              <a:rPr lang="ru-RU" sz="2000" dirty="0"/>
              <a:t> </a:t>
            </a:r>
            <a:r>
              <a:rPr lang="ru-RU" sz="2000" dirty="0" err="1"/>
              <a:t>можливо</a:t>
            </a:r>
            <a:r>
              <a:rPr lang="ru-RU" sz="2000" dirty="0"/>
              <a:t>, </a:t>
            </a:r>
            <a:r>
              <a:rPr lang="ru-RU" sz="2000" dirty="0" err="1"/>
              <a:t>оскільки</a:t>
            </a:r>
            <a:r>
              <a:rPr lang="ru-RU" sz="2000" dirty="0"/>
              <a:t> </a:t>
            </a:r>
            <a:r>
              <a:rPr lang="ru-RU" sz="2000" dirty="0" err="1"/>
              <a:t>це</a:t>
            </a:r>
            <a:r>
              <a:rPr lang="ru-RU" sz="2000" dirty="0"/>
              <a:t> </a:t>
            </a:r>
            <a:r>
              <a:rPr lang="ru-RU" sz="2000" dirty="0" err="1"/>
              <a:t>найменше</a:t>
            </a:r>
            <a:r>
              <a:rPr lang="ru-RU" sz="2000" dirty="0"/>
              <a:t> </a:t>
            </a:r>
            <a:r>
              <a:rPr lang="ru-RU" sz="2000" dirty="0" err="1"/>
              <a:t>впливає</a:t>
            </a:r>
            <a:r>
              <a:rPr lang="ru-RU" sz="2000" dirty="0"/>
              <a:t> на </a:t>
            </a:r>
            <a:r>
              <a:rPr lang="ru-RU" sz="2000" dirty="0" err="1"/>
              <a:t>рівень</a:t>
            </a:r>
            <a:r>
              <a:rPr lang="ru-RU" sz="2000" dirty="0"/>
              <a:t> </a:t>
            </a:r>
            <a:r>
              <a:rPr lang="ru-RU" sz="2000" dirty="0" err="1"/>
              <a:t>мелатоніну</a:t>
            </a:r>
            <a:r>
              <a:rPr lang="ru-RU" sz="2000" dirty="0"/>
              <a:t> .</a:t>
            </a:r>
            <a:endParaRPr lang="uk-UA" sz="2000" dirty="0"/>
          </a:p>
        </p:txBody>
      </p:sp>
      <p:sp>
        <p:nvSpPr>
          <p:cNvPr id="9" name="Прямокутник 8">
            <a:extLst>
              <a:ext uri="{FF2B5EF4-FFF2-40B4-BE49-F238E27FC236}">
                <a16:creationId xmlns:a16="http://schemas.microsoft.com/office/drawing/2014/main" id="{F4D279B2-7B72-4907-BB19-4BDD15EEDD1A}"/>
              </a:ext>
            </a:extLst>
          </p:cNvPr>
          <p:cNvSpPr/>
          <p:nvPr/>
        </p:nvSpPr>
        <p:spPr>
          <a:xfrm>
            <a:off x="723147" y="8095653"/>
            <a:ext cx="16419570" cy="707886"/>
          </a:xfrm>
          <a:prstGeom prst="rect">
            <a:avLst/>
          </a:prstGeom>
        </p:spPr>
        <p:txBody>
          <a:bodyPr wrap="square">
            <a:spAutoFit/>
          </a:bodyPr>
          <a:lstStyle/>
          <a:p>
            <a:r>
              <a:rPr lang="uk-UA" sz="2000" b="1" dirty="0"/>
              <a:t>Заспокійливі запахи</a:t>
            </a:r>
            <a:r>
              <a:rPr lang="uk-UA" sz="2000" dirty="0"/>
              <a:t>: заспокійливі аромати, такі як лаванда  може мати легку седативну дію. Ви можете спробувати використовувати ефірні олії, кімнатний дифузор або висушений пакетик попурі, щоб створити заспокійливий запах, що викликає сон.</a:t>
            </a:r>
          </a:p>
        </p:txBody>
      </p:sp>
    </p:spTree>
    <p:extLst>
      <p:ext uri="{BB962C8B-B14F-4D97-AF65-F5344CB8AC3E}">
        <p14:creationId xmlns:p14="http://schemas.microsoft.com/office/powerpoint/2010/main" val="13523177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CEF"/>
        </a:solidFill>
        <a:effectLst/>
      </p:bgPr>
    </p:bg>
    <p:spTree>
      <p:nvGrpSpPr>
        <p:cNvPr id="1" name="Shape 222"/>
        <p:cNvGrpSpPr/>
        <p:nvPr/>
      </p:nvGrpSpPr>
      <p:grpSpPr>
        <a:xfrm>
          <a:off x="0" y="0"/>
          <a:ext cx="0" cy="0"/>
          <a:chOff x="0" y="0"/>
          <a:chExt cx="0" cy="0"/>
        </a:xfrm>
      </p:grpSpPr>
      <p:pic>
        <p:nvPicPr>
          <p:cNvPr id="223" name="Google Shape;223;g21b7ccbc55c_0_42"/>
          <p:cNvPicPr preferRelativeResize="0"/>
          <p:nvPr/>
        </p:nvPicPr>
        <p:blipFill rotWithShape="1">
          <a:blip r:embed="rId3">
            <a:alphaModFix/>
          </a:blip>
          <a:srcRect/>
          <a:stretch/>
        </p:blipFill>
        <p:spPr>
          <a:xfrm rot="-543145">
            <a:off x="-3004597" y="7830926"/>
            <a:ext cx="10143755" cy="7375078"/>
          </a:xfrm>
          <a:prstGeom prst="rect">
            <a:avLst/>
          </a:prstGeom>
          <a:noFill/>
          <a:ln>
            <a:noFill/>
          </a:ln>
        </p:spPr>
      </p:pic>
      <p:pic>
        <p:nvPicPr>
          <p:cNvPr id="224" name="Google Shape;224;g21b7ccbc55c_0_42"/>
          <p:cNvPicPr preferRelativeResize="0"/>
          <p:nvPr/>
        </p:nvPicPr>
        <p:blipFill rotWithShape="1">
          <a:blip r:embed="rId4">
            <a:alphaModFix/>
          </a:blip>
          <a:srcRect/>
          <a:stretch/>
        </p:blipFill>
        <p:spPr>
          <a:xfrm rot="-3406700">
            <a:off x="8894999" y="-239843"/>
            <a:ext cx="10143755" cy="7375078"/>
          </a:xfrm>
          <a:prstGeom prst="rect">
            <a:avLst/>
          </a:prstGeom>
          <a:noFill/>
          <a:ln>
            <a:noFill/>
          </a:ln>
        </p:spPr>
      </p:pic>
      <p:grpSp>
        <p:nvGrpSpPr>
          <p:cNvPr id="225" name="Google Shape;225;g21b7ccbc55c_0_42"/>
          <p:cNvGrpSpPr/>
          <p:nvPr/>
        </p:nvGrpSpPr>
        <p:grpSpPr>
          <a:xfrm>
            <a:off x="-1689610" y="1516803"/>
            <a:ext cx="3379187" cy="3394334"/>
            <a:chOff x="1813" y="0"/>
            <a:chExt cx="809173" cy="812800"/>
          </a:xfrm>
        </p:grpSpPr>
        <p:sp>
          <p:nvSpPr>
            <p:cNvPr id="226" name="Google Shape;226;g21b7ccbc55c_0_42"/>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g21b7ccbc55c_0_42"/>
            <p:cNvSpPr txBox="1"/>
            <p:nvPr/>
          </p:nvSpPr>
          <p:spPr>
            <a:xfrm>
              <a:off x="76200" y="19050"/>
              <a:ext cx="660300" cy="717600"/>
            </a:xfrm>
            <a:prstGeom prst="rect">
              <a:avLst/>
            </a:prstGeom>
            <a:noFill/>
            <a:ln>
              <a:noFill/>
            </a:ln>
          </p:spPr>
          <p:txBody>
            <a:bodyPr spcFirstLastPara="1" wrap="square" lIns="50800" tIns="50800" rIns="50800" bIns="50800" anchor="ctr" anchorCtr="0">
              <a:noAutofit/>
            </a:bodyPr>
            <a:lstStyle/>
            <a:p>
              <a:pPr marL="0" marR="0" lvl="0" indent="0" algn="ctr" rtl="0">
                <a:lnSpc>
                  <a:spcPct val="2041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28" name="Google Shape;228;g21b7ccbc55c_0_42"/>
          <p:cNvGrpSpPr/>
          <p:nvPr/>
        </p:nvGrpSpPr>
        <p:grpSpPr>
          <a:xfrm>
            <a:off x="15054319" y="7509493"/>
            <a:ext cx="764507" cy="767933"/>
            <a:chOff x="1813" y="0"/>
            <a:chExt cx="809173" cy="812800"/>
          </a:xfrm>
        </p:grpSpPr>
        <p:sp>
          <p:nvSpPr>
            <p:cNvPr id="229" name="Google Shape;229;g21b7ccbc55c_0_42"/>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13A6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g21b7ccbc55c_0_42"/>
            <p:cNvSpPr txBox="1"/>
            <p:nvPr/>
          </p:nvSpPr>
          <p:spPr>
            <a:xfrm>
              <a:off x="76200" y="19050"/>
              <a:ext cx="660300" cy="717600"/>
            </a:xfrm>
            <a:prstGeom prst="rect">
              <a:avLst/>
            </a:prstGeom>
            <a:noFill/>
            <a:ln>
              <a:noFill/>
            </a:ln>
          </p:spPr>
          <p:txBody>
            <a:bodyPr spcFirstLastPara="1" wrap="square" lIns="50800" tIns="50800" rIns="50800" bIns="50800" anchor="ctr" anchorCtr="0">
              <a:noAutofit/>
            </a:bodyPr>
            <a:lstStyle/>
            <a:p>
              <a:pPr marL="0" marR="0" lvl="0" indent="0" algn="ctr" rtl="0">
                <a:lnSpc>
                  <a:spcPct val="2041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231" name="Google Shape;231;g21b7ccbc55c_0_42"/>
          <p:cNvPicPr preferRelativeResize="0"/>
          <p:nvPr/>
        </p:nvPicPr>
        <p:blipFill rotWithShape="1">
          <a:blip r:embed="rId5">
            <a:alphaModFix/>
          </a:blip>
          <a:srcRect/>
          <a:stretch/>
        </p:blipFill>
        <p:spPr>
          <a:xfrm rot="-764545">
            <a:off x="7841326" y="5867903"/>
            <a:ext cx="2257312" cy="2265550"/>
          </a:xfrm>
          <a:prstGeom prst="rect">
            <a:avLst/>
          </a:prstGeom>
          <a:noFill/>
          <a:ln>
            <a:noFill/>
          </a:ln>
        </p:spPr>
      </p:pic>
      <p:pic>
        <p:nvPicPr>
          <p:cNvPr id="232" name="Google Shape;232;g21b7ccbc55c_0_42"/>
          <p:cNvPicPr preferRelativeResize="0"/>
          <p:nvPr/>
        </p:nvPicPr>
        <p:blipFill rotWithShape="1">
          <a:blip r:embed="rId6">
            <a:alphaModFix/>
          </a:blip>
          <a:srcRect/>
          <a:stretch/>
        </p:blipFill>
        <p:spPr>
          <a:xfrm>
            <a:off x="7209094" y="980525"/>
            <a:ext cx="2551547" cy="1461340"/>
          </a:xfrm>
          <a:prstGeom prst="rect">
            <a:avLst/>
          </a:prstGeom>
          <a:noFill/>
          <a:ln>
            <a:noFill/>
          </a:ln>
        </p:spPr>
      </p:pic>
      <p:sp>
        <p:nvSpPr>
          <p:cNvPr id="233" name="Google Shape;233;g21b7ccbc55c_0_42"/>
          <p:cNvSpPr txBox="1"/>
          <p:nvPr/>
        </p:nvSpPr>
        <p:spPr>
          <a:xfrm>
            <a:off x="2415472" y="349785"/>
            <a:ext cx="12345557" cy="812530"/>
          </a:xfrm>
          <a:prstGeom prst="rect">
            <a:avLst/>
          </a:prstGeom>
          <a:noFill/>
          <a:ln>
            <a:noFill/>
          </a:ln>
        </p:spPr>
        <p:txBody>
          <a:bodyPr spcFirstLastPara="1" wrap="square" lIns="0" tIns="0" rIns="0" bIns="0" anchor="t" anchorCtr="0">
            <a:spAutoFit/>
          </a:bodyPr>
          <a:lstStyle/>
          <a:p>
            <a:pPr lvl="0">
              <a:lnSpc>
                <a:spcPct val="110011"/>
              </a:lnSpc>
            </a:pPr>
            <a:r>
              <a:rPr lang="ru-RU" sz="4800" dirty="0">
                <a:solidFill>
                  <a:srgbClr val="FF914D"/>
                </a:solidFill>
                <a:latin typeface="Open Sans" panose="020B0604020202020204" charset="0"/>
                <a:ea typeface="Open Sans" panose="020B0604020202020204" charset="0"/>
                <a:cs typeface="Open Sans" panose="020B0604020202020204" charset="0"/>
                <a:sym typeface="Raleway Black"/>
              </a:rPr>
              <a:t>Як </a:t>
            </a:r>
            <a:r>
              <a:rPr lang="ru-RU" sz="4800" dirty="0" err="1">
                <a:solidFill>
                  <a:srgbClr val="FF914D"/>
                </a:solidFill>
                <a:latin typeface="Open Sans" panose="020B0604020202020204" charset="0"/>
                <a:ea typeface="Open Sans" panose="020B0604020202020204" charset="0"/>
                <a:cs typeface="Open Sans" panose="020B0604020202020204" charset="0"/>
                <a:sym typeface="Raleway Black"/>
              </a:rPr>
              <a:t>дізнатися</a:t>
            </a:r>
            <a:r>
              <a:rPr lang="ru-RU" sz="4800" dirty="0">
                <a:solidFill>
                  <a:srgbClr val="FF914D"/>
                </a:solidFill>
                <a:latin typeface="Open Sans" panose="020B0604020202020204" charset="0"/>
                <a:ea typeface="Open Sans" panose="020B0604020202020204" charset="0"/>
                <a:cs typeface="Open Sans" panose="020B0604020202020204" charset="0"/>
                <a:sym typeface="Raleway Black"/>
              </a:rPr>
              <a:t>, </a:t>
            </a:r>
            <a:r>
              <a:rPr lang="ru-RU" sz="4800" dirty="0" err="1">
                <a:solidFill>
                  <a:srgbClr val="FF914D"/>
                </a:solidFill>
                <a:latin typeface="Open Sans" panose="020B0604020202020204" charset="0"/>
                <a:ea typeface="Open Sans" panose="020B0604020202020204" charset="0"/>
                <a:cs typeface="Open Sans" panose="020B0604020202020204" charset="0"/>
                <a:sym typeface="Raleway Black"/>
              </a:rPr>
              <a:t>чи</a:t>
            </a:r>
            <a:r>
              <a:rPr lang="ru-RU" sz="4800" dirty="0">
                <a:solidFill>
                  <a:srgbClr val="FF914D"/>
                </a:solidFill>
                <a:latin typeface="Open Sans" panose="020B0604020202020204" charset="0"/>
                <a:ea typeface="Open Sans" panose="020B0604020202020204" charset="0"/>
                <a:cs typeface="Open Sans" panose="020B0604020202020204" charset="0"/>
                <a:sym typeface="Raleway Black"/>
              </a:rPr>
              <a:t> </a:t>
            </a:r>
            <a:r>
              <a:rPr lang="ru-RU" sz="4800" dirty="0" err="1">
                <a:solidFill>
                  <a:srgbClr val="FF914D"/>
                </a:solidFill>
                <a:latin typeface="Open Sans" panose="020B0604020202020204" charset="0"/>
                <a:ea typeface="Open Sans" panose="020B0604020202020204" charset="0"/>
                <a:cs typeface="Open Sans" panose="020B0604020202020204" charset="0"/>
                <a:sym typeface="Raleway Black"/>
              </a:rPr>
              <a:t>висипається</a:t>
            </a:r>
            <a:r>
              <a:rPr lang="ru-RU" sz="4800" dirty="0">
                <a:solidFill>
                  <a:srgbClr val="FF914D"/>
                </a:solidFill>
                <a:latin typeface="Open Sans" panose="020B0604020202020204" charset="0"/>
                <a:ea typeface="Open Sans" panose="020B0604020202020204" charset="0"/>
                <a:cs typeface="Open Sans" panose="020B0604020202020204" charset="0"/>
                <a:sym typeface="Raleway Black"/>
              </a:rPr>
              <a:t> </a:t>
            </a:r>
            <a:r>
              <a:rPr lang="ru-RU" sz="4800" dirty="0" err="1">
                <a:solidFill>
                  <a:srgbClr val="FF914D"/>
                </a:solidFill>
                <a:latin typeface="Open Sans" panose="020B0604020202020204" charset="0"/>
                <a:ea typeface="Open Sans" panose="020B0604020202020204" charset="0"/>
                <a:cs typeface="Open Sans" panose="020B0604020202020204" charset="0"/>
                <a:sym typeface="Raleway Black"/>
              </a:rPr>
              <a:t>дитина</a:t>
            </a:r>
            <a:r>
              <a:rPr lang="ru-RU" sz="4800" dirty="0">
                <a:solidFill>
                  <a:srgbClr val="FF914D"/>
                </a:solidFill>
                <a:latin typeface="Open Sans" panose="020B0604020202020204" charset="0"/>
                <a:ea typeface="Open Sans" panose="020B0604020202020204" charset="0"/>
                <a:cs typeface="Open Sans" panose="020B0604020202020204" charset="0"/>
                <a:sym typeface="Raleway Black"/>
              </a:rPr>
              <a:t>?</a:t>
            </a:r>
            <a:endParaRPr sz="4800" dirty="0"/>
          </a:p>
        </p:txBody>
      </p:sp>
      <p:sp>
        <p:nvSpPr>
          <p:cNvPr id="2" name="Прямокутник 1">
            <a:extLst>
              <a:ext uri="{FF2B5EF4-FFF2-40B4-BE49-F238E27FC236}">
                <a16:creationId xmlns:a16="http://schemas.microsoft.com/office/drawing/2014/main" id="{A7A271FB-B71C-435C-BFDC-5405603A6567}"/>
              </a:ext>
            </a:extLst>
          </p:cNvPr>
          <p:cNvSpPr/>
          <p:nvPr/>
        </p:nvSpPr>
        <p:spPr>
          <a:xfrm>
            <a:off x="1644534" y="1793055"/>
            <a:ext cx="13680665" cy="6555641"/>
          </a:xfrm>
          <a:prstGeom prst="rect">
            <a:avLst/>
          </a:prstGeom>
        </p:spPr>
        <p:txBody>
          <a:bodyPr wrap="square">
            <a:spAutoFit/>
          </a:bodyPr>
          <a:lstStyle/>
          <a:p>
            <a:r>
              <a:rPr lang="uk-UA" sz="2800" dirty="0"/>
              <a:t>Діти, які не </a:t>
            </a:r>
            <a:r>
              <a:rPr lang="uk-UA" sz="2800" dirty="0" err="1"/>
              <a:t>висипаються</a:t>
            </a:r>
            <a:r>
              <a:rPr lang="uk-UA" sz="2800" dirty="0"/>
              <a:t>, часто демонструють одну або декілька з таких поведінок:</a:t>
            </a:r>
          </a:p>
          <a:p>
            <a:endParaRPr lang="uk-UA" sz="2800" dirty="0"/>
          </a:p>
          <a:p>
            <a:pPr marL="457200" indent="-457200">
              <a:buFont typeface="Wingdings" panose="05000000000000000000" pitchFamily="2" charset="2"/>
              <a:buChar char="§"/>
            </a:pPr>
            <a:r>
              <a:rPr lang="uk-UA" sz="2800" dirty="0"/>
              <a:t>Відчуття втоми або млявості протягом дня</a:t>
            </a:r>
          </a:p>
          <a:p>
            <a:pPr marL="457200" indent="-457200">
              <a:buFont typeface="Wingdings" panose="05000000000000000000" pitchFamily="2" charset="2"/>
              <a:buChar char="§"/>
            </a:pPr>
            <a:r>
              <a:rPr lang="uk-UA" sz="2800" dirty="0"/>
              <a:t>Засинання вдень/рано ввечері</a:t>
            </a:r>
          </a:p>
          <a:p>
            <a:pPr marL="457200" indent="-457200">
              <a:buFont typeface="Wingdings" panose="05000000000000000000" pitchFamily="2" charset="2"/>
              <a:buChar char="§"/>
            </a:pPr>
            <a:r>
              <a:rPr lang="uk-UA" sz="2800" dirty="0"/>
              <a:t>Труднощі влаштуватися перед сном</a:t>
            </a:r>
          </a:p>
          <a:p>
            <a:pPr marL="457200" indent="-457200">
              <a:buFont typeface="Wingdings" panose="05000000000000000000" pitchFamily="2" charset="2"/>
              <a:buChar char="§"/>
            </a:pPr>
            <a:r>
              <a:rPr lang="uk-UA" sz="2800" dirty="0"/>
              <a:t>Раннє ранкове пробудження</a:t>
            </a:r>
          </a:p>
          <a:p>
            <a:pPr marL="457200" indent="-457200">
              <a:buFont typeface="Wingdings" panose="05000000000000000000" pitchFamily="2" charset="2"/>
              <a:buChar char="§"/>
            </a:pPr>
            <a:r>
              <a:rPr lang="uk-UA" sz="2800" dirty="0"/>
              <a:t>Легко дратується або засмучується</a:t>
            </a:r>
          </a:p>
          <a:p>
            <a:pPr marL="457200" indent="-457200">
              <a:buFont typeface="Wingdings" panose="05000000000000000000" pitchFamily="2" charset="2"/>
              <a:buChar char="§"/>
            </a:pPr>
            <a:r>
              <a:rPr lang="uk-UA" sz="2800" dirty="0"/>
              <a:t>Труднощі з регуляцією емоцій</a:t>
            </a:r>
          </a:p>
          <a:p>
            <a:pPr marL="457200" indent="-457200">
              <a:buFont typeface="Wingdings" panose="05000000000000000000" pitchFamily="2" charset="2"/>
              <a:buChar char="§"/>
            </a:pPr>
            <a:r>
              <a:rPr lang="uk-UA" sz="2800" dirty="0"/>
              <a:t>Труднощі з фокусуванням або концентрацією уваги</a:t>
            </a:r>
          </a:p>
          <a:p>
            <a:pPr marL="457200" indent="-457200">
              <a:buFont typeface="Wingdings" panose="05000000000000000000" pitchFamily="2" charset="2"/>
              <a:buChar char="§"/>
            </a:pPr>
            <a:r>
              <a:rPr lang="uk-UA" sz="2800" dirty="0"/>
              <a:t>Відсутність мотивації або інтересу до звичної діяльності</a:t>
            </a:r>
          </a:p>
          <a:p>
            <a:pPr marL="457200" indent="-457200">
              <a:buFont typeface="Wingdings" panose="05000000000000000000" pitchFamily="2" charset="2"/>
              <a:buChar char="§"/>
            </a:pPr>
            <a:r>
              <a:rPr lang="uk-UA" sz="2800" dirty="0"/>
              <a:t>Відсутність інтересу до їжі</a:t>
            </a:r>
          </a:p>
          <a:p>
            <a:pPr marL="457200" indent="-457200">
              <a:buFont typeface="Wingdings" panose="05000000000000000000" pitchFamily="2" charset="2"/>
              <a:buChar char="§"/>
            </a:pPr>
            <a:r>
              <a:rPr lang="uk-UA" sz="2800" dirty="0"/>
              <a:t>Гіперактивність або імпульсивна поведінка</a:t>
            </a:r>
          </a:p>
          <a:p>
            <a:pPr marL="457200" indent="-457200">
              <a:buFont typeface="Wingdings" panose="05000000000000000000" pitchFamily="2" charset="2"/>
              <a:buChar char="§"/>
            </a:pPr>
            <a:r>
              <a:rPr lang="uk-UA" sz="2800" dirty="0"/>
              <a:t>Більш часті захворювання</a:t>
            </a:r>
          </a:p>
          <a:p>
            <a:pPr marL="457200" indent="-457200">
              <a:buFont typeface="Wingdings" panose="05000000000000000000" pitchFamily="2" charset="2"/>
              <a:buChar char="§"/>
            </a:pPr>
            <a:r>
              <a:rPr lang="uk-UA" sz="2800" dirty="0"/>
              <a:t>Для дітей шкільного віку зниження успішності або поведінки в класі </a:t>
            </a:r>
          </a:p>
        </p:txBody>
      </p:sp>
    </p:spTree>
    <p:extLst>
      <p:ext uri="{BB962C8B-B14F-4D97-AF65-F5344CB8AC3E}">
        <p14:creationId xmlns:p14="http://schemas.microsoft.com/office/powerpoint/2010/main" val="39358818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1C7DDA62-953D-45EB-9F79-9E1E29D8297C}"/>
              </a:ext>
            </a:extLst>
          </p:cNvPr>
          <p:cNvPicPr>
            <a:picLocks noChangeAspect="1"/>
          </p:cNvPicPr>
          <p:nvPr/>
        </p:nvPicPr>
        <p:blipFill>
          <a:blip r:embed="rId2"/>
          <a:stretch>
            <a:fillRect/>
          </a:stretch>
        </p:blipFill>
        <p:spPr>
          <a:xfrm>
            <a:off x="9627066" y="-651163"/>
            <a:ext cx="9161542" cy="10287000"/>
          </a:xfrm>
          <a:prstGeom prst="rect">
            <a:avLst/>
          </a:prstGeom>
        </p:spPr>
      </p:pic>
      <p:sp>
        <p:nvSpPr>
          <p:cNvPr id="2" name="Заголовок 1">
            <a:extLst>
              <a:ext uri="{FF2B5EF4-FFF2-40B4-BE49-F238E27FC236}">
                <a16:creationId xmlns:a16="http://schemas.microsoft.com/office/drawing/2014/main" id="{788DC40A-3FD0-48C6-A3B9-C4354BE53645}"/>
              </a:ext>
            </a:extLst>
          </p:cNvPr>
          <p:cNvSpPr>
            <a:spLocks noGrp="1"/>
          </p:cNvSpPr>
          <p:nvPr>
            <p:ph type="ctrTitle"/>
          </p:nvPr>
        </p:nvSpPr>
        <p:spPr>
          <a:xfrm>
            <a:off x="4080163" y="337157"/>
            <a:ext cx="11589327" cy="890587"/>
          </a:xfrm>
        </p:spPr>
        <p:txBody>
          <a:bodyPr>
            <a:normAutofit/>
          </a:bodyPr>
          <a:lstStyle/>
          <a:p>
            <a:r>
              <a:rPr lang="ru-RU" b="1" dirty="0" err="1"/>
              <a:t>Здорове</a:t>
            </a:r>
            <a:r>
              <a:rPr lang="ru-RU" b="1" dirty="0"/>
              <a:t> </a:t>
            </a:r>
            <a:r>
              <a:rPr lang="ru-RU" b="1" dirty="0" err="1"/>
              <a:t>середовище</a:t>
            </a:r>
            <a:r>
              <a:rPr lang="ru-RU" b="1" dirty="0"/>
              <a:t> </a:t>
            </a:r>
            <a:endParaRPr lang="uk-UA" b="1" dirty="0"/>
          </a:p>
        </p:txBody>
      </p:sp>
      <p:sp>
        <p:nvSpPr>
          <p:cNvPr id="6" name="Прямокутник 5">
            <a:extLst>
              <a:ext uri="{FF2B5EF4-FFF2-40B4-BE49-F238E27FC236}">
                <a16:creationId xmlns:a16="http://schemas.microsoft.com/office/drawing/2014/main" id="{5004C0A2-003A-4BA6-BA6A-AD9C95FAD182}"/>
              </a:ext>
            </a:extLst>
          </p:cNvPr>
          <p:cNvSpPr/>
          <p:nvPr/>
        </p:nvSpPr>
        <p:spPr>
          <a:xfrm>
            <a:off x="888535" y="4042968"/>
            <a:ext cx="15544800" cy="2462213"/>
          </a:xfrm>
          <a:prstGeom prst="rect">
            <a:avLst/>
          </a:prstGeom>
        </p:spPr>
        <p:txBody>
          <a:bodyPr wrap="square">
            <a:spAutoFit/>
          </a:bodyPr>
          <a:lstStyle/>
          <a:p>
            <a:r>
              <a:rPr lang="uk-UA" sz="2000" b="1" dirty="0">
                <a:solidFill>
                  <a:schemeClr val="accent6">
                    <a:lumMod val="75000"/>
                  </a:schemeClr>
                </a:solidFill>
              </a:rPr>
              <a:t>Визначте регулярний час для ігор: </a:t>
            </a:r>
            <a:r>
              <a:rPr lang="uk-UA" sz="2000" b="1" dirty="0"/>
              <a:t>ігри є важливими для розвитку малюка, тому переконайтеся, що влаштовуйте регулярний час для ігор протягом дня. Це може включати ігри в приміщенні, ігри на свіжому повітрі, поїздки в парк або інші види діяльності.</a:t>
            </a:r>
          </a:p>
          <a:p>
            <a:endParaRPr lang="uk-UA" sz="2000" b="1" dirty="0"/>
          </a:p>
          <a:p>
            <a:r>
              <a:rPr lang="uk-UA" sz="2000" b="1" dirty="0">
                <a:solidFill>
                  <a:schemeClr val="accent6">
                    <a:lumMod val="75000"/>
                  </a:schemeClr>
                </a:solidFill>
              </a:rPr>
              <a:t>Виділіть час на домашні справи</a:t>
            </a:r>
            <a:r>
              <a:rPr lang="uk-UA" sz="2000" b="1" dirty="0"/>
              <a:t>: навіть малюки можуть виконувати домашню роботу відповідно до віку. Щоденне виділення часу на роботу по дому може допомогти вашій дитині навчитися відповідальності та стати частиною її повсякденної рутини.</a:t>
            </a:r>
          </a:p>
          <a:p>
            <a:endParaRPr lang="uk-UA" dirty="0"/>
          </a:p>
        </p:txBody>
      </p:sp>
      <p:sp>
        <p:nvSpPr>
          <p:cNvPr id="8" name="Прямокутник 7">
            <a:extLst>
              <a:ext uri="{FF2B5EF4-FFF2-40B4-BE49-F238E27FC236}">
                <a16:creationId xmlns:a16="http://schemas.microsoft.com/office/drawing/2014/main" id="{04AB5E52-9E7E-4C32-94C4-5C9119124752}"/>
              </a:ext>
            </a:extLst>
          </p:cNvPr>
          <p:cNvSpPr/>
          <p:nvPr/>
        </p:nvSpPr>
        <p:spPr>
          <a:xfrm>
            <a:off x="1018309" y="1665860"/>
            <a:ext cx="16251382" cy="1938992"/>
          </a:xfrm>
          <a:prstGeom prst="rect">
            <a:avLst/>
          </a:prstGeom>
        </p:spPr>
        <p:txBody>
          <a:bodyPr wrap="square">
            <a:spAutoFit/>
          </a:bodyPr>
          <a:lstStyle/>
          <a:p>
            <a:r>
              <a:rPr lang="ru-RU" sz="2000" b="1" dirty="0" err="1">
                <a:solidFill>
                  <a:schemeClr val="accent6">
                    <a:lumMod val="75000"/>
                  </a:schemeClr>
                </a:solidFill>
              </a:rPr>
              <a:t>Створіть</a:t>
            </a:r>
            <a:r>
              <a:rPr lang="ru-RU" sz="2000" b="1" dirty="0">
                <a:solidFill>
                  <a:schemeClr val="accent6">
                    <a:lumMod val="75000"/>
                  </a:schemeClr>
                </a:solidFill>
              </a:rPr>
              <a:t> </a:t>
            </a:r>
            <a:r>
              <a:rPr lang="ru-RU" sz="2000" b="1" dirty="0" err="1">
                <a:solidFill>
                  <a:schemeClr val="accent6">
                    <a:lumMod val="75000"/>
                  </a:schemeClr>
                </a:solidFill>
              </a:rPr>
              <a:t>розпорядок</a:t>
            </a:r>
            <a:r>
              <a:rPr lang="ru-RU" sz="2000" b="1" dirty="0">
                <a:solidFill>
                  <a:schemeClr val="accent6">
                    <a:lumMod val="75000"/>
                  </a:schemeClr>
                </a:solidFill>
              </a:rPr>
              <a:t> </a:t>
            </a:r>
            <a:r>
              <a:rPr lang="ru-RU" sz="2000" b="1" dirty="0" err="1">
                <a:solidFill>
                  <a:schemeClr val="accent6">
                    <a:lumMod val="75000"/>
                  </a:schemeClr>
                </a:solidFill>
              </a:rPr>
              <a:t>прийому</a:t>
            </a:r>
            <a:r>
              <a:rPr lang="ru-RU" sz="2000" b="1" dirty="0">
                <a:solidFill>
                  <a:schemeClr val="accent6">
                    <a:lumMod val="75000"/>
                  </a:schemeClr>
                </a:solidFill>
              </a:rPr>
              <a:t> </a:t>
            </a:r>
            <a:r>
              <a:rPr lang="ru-RU" sz="2000" b="1" dirty="0" err="1">
                <a:solidFill>
                  <a:schemeClr val="accent6">
                    <a:lumMod val="75000"/>
                  </a:schemeClr>
                </a:solidFill>
              </a:rPr>
              <a:t>їжі</a:t>
            </a:r>
            <a:r>
              <a:rPr lang="ru-RU" sz="2000" b="1" dirty="0"/>
              <a:t>: </a:t>
            </a:r>
            <a:r>
              <a:rPr lang="ru-RU" sz="2000" b="1" dirty="0" err="1"/>
              <a:t>регулярний</a:t>
            </a:r>
            <a:r>
              <a:rPr lang="ru-RU" sz="2000" b="1" dirty="0"/>
              <a:t> </a:t>
            </a:r>
            <a:r>
              <a:rPr lang="ru-RU" sz="2000" b="1" dirty="0" err="1"/>
              <a:t>прийом</a:t>
            </a:r>
            <a:r>
              <a:rPr lang="ru-RU" sz="2000" b="1" dirty="0"/>
              <a:t> </a:t>
            </a:r>
            <a:r>
              <a:rPr lang="ru-RU" sz="2000" b="1" dirty="0" err="1"/>
              <a:t>їжі</a:t>
            </a:r>
            <a:r>
              <a:rPr lang="ru-RU" sz="2000" b="1" dirty="0"/>
              <a:t> </a:t>
            </a:r>
            <a:r>
              <a:rPr lang="ru-RU" sz="2000" b="1" dirty="0" err="1"/>
              <a:t>допомагає</a:t>
            </a:r>
            <a:r>
              <a:rPr lang="ru-RU" sz="2000" b="1" dirty="0"/>
              <a:t> </a:t>
            </a:r>
            <a:r>
              <a:rPr lang="ru-RU" sz="2000" b="1" dirty="0" err="1"/>
              <a:t>малюкам</a:t>
            </a:r>
            <a:r>
              <a:rPr lang="ru-RU" sz="2000" b="1" dirty="0"/>
              <a:t> </a:t>
            </a:r>
            <a:r>
              <a:rPr lang="ru-RU" sz="2000" b="1" dirty="0" err="1"/>
              <a:t>навчитися</a:t>
            </a:r>
            <a:r>
              <a:rPr lang="ru-RU" sz="2000" b="1" dirty="0"/>
              <a:t> </a:t>
            </a:r>
            <a:r>
              <a:rPr lang="ru-RU" sz="2000" b="1" dirty="0" err="1"/>
              <a:t>самостійно</a:t>
            </a:r>
            <a:r>
              <a:rPr lang="ru-RU" sz="2000" b="1" dirty="0"/>
              <a:t> </a:t>
            </a:r>
            <a:r>
              <a:rPr lang="ru-RU" sz="2000" b="1" dirty="0" err="1"/>
              <a:t>регулювати</a:t>
            </a:r>
            <a:r>
              <a:rPr lang="ru-RU" sz="2000" b="1" dirty="0"/>
              <a:t> </a:t>
            </a:r>
            <a:r>
              <a:rPr lang="ru-RU" sz="2000" b="1" dirty="0" err="1"/>
              <a:t>почуття</a:t>
            </a:r>
            <a:r>
              <a:rPr lang="ru-RU" sz="2000" b="1" dirty="0"/>
              <a:t> голоду та </a:t>
            </a:r>
            <a:r>
              <a:rPr lang="ru-RU" sz="2000" b="1" dirty="0" err="1"/>
              <a:t>вчить</a:t>
            </a:r>
            <a:r>
              <a:rPr lang="ru-RU" sz="2000" b="1" dirty="0"/>
              <a:t> </a:t>
            </a:r>
            <a:r>
              <a:rPr lang="ru-RU" sz="2000" b="1" dirty="0" err="1"/>
              <a:t>їх</a:t>
            </a:r>
            <a:r>
              <a:rPr lang="ru-RU" sz="2000" b="1" dirty="0"/>
              <a:t> </a:t>
            </a:r>
            <a:r>
              <a:rPr lang="ru-RU" sz="2000" b="1" dirty="0" err="1"/>
              <a:t>здорових</a:t>
            </a:r>
            <a:r>
              <a:rPr lang="ru-RU" sz="2000" b="1" dirty="0"/>
              <a:t> </a:t>
            </a:r>
            <a:r>
              <a:rPr lang="ru-RU" sz="2000" b="1" dirty="0" err="1"/>
              <a:t>звичок</a:t>
            </a:r>
            <a:r>
              <a:rPr lang="ru-RU" sz="2000" b="1" dirty="0"/>
              <a:t>. Подача </a:t>
            </a:r>
            <a:r>
              <a:rPr lang="ru-RU" sz="2000" b="1" dirty="0" err="1"/>
              <a:t>їжі</a:t>
            </a:r>
            <a:r>
              <a:rPr lang="ru-RU" sz="2000" b="1" dirty="0"/>
              <a:t> та закусок у </a:t>
            </a:r>
            <a:r>
              <a:rPr lang="ru-RU" sz="2000" b="1" dirty="0" err="1"/>
              <a:t>передбачуваний</a:t>
            </a:r>
            <a:r>
              <a:rPr lang="ru-RU" sz="2000" b="1" dirty="0"/>
              <a:t> час </a:t>
            </a:r>
            <a:r>
              <a:rPr lang="ru-RU" sz="2000" b="1" dirty="0" err="1"/>
              <a:t>протягом</a:t>
            </a:r>
            <a:r>
              <a:rPr lang="ru-RU" sz="2000" b="1" dirty="0"/>
              <a:t> дня </a:t>
            </a:r>
            <a:r>
              <a:rPr lang="ru-RU" sz="2000" b="1" dirty="0" err="1"/>
              <a:t>також</a:t>
            </a:r>
            <a:r>
              <a:rPr lang="ru-RU" sz="2000" b="1" dirty="0"/>
              <a:t> </a:t>
            </a:r>
            <a:r>
              <a:rPr lang="ru-RU" sz="2000" b="1" dirty="0" err="1"/>
              <a:t>допомагає</a:t>
            </a:r>
            <a:r>
              <a:rPr lang="ru-RU" sz="2000" b="1" dirty="0"/>
              <a:t> </a:t>
            </a:r>
            <a:r>
              <a:rPr lang="ru-RU" sz="2000" b="1" dirty="0" err="1"/>
              <a:t>встановити</a:t>
            </a:r>
            <a:r>
              <a:rPr lang="ru-RU" sz="2000" b="1" dirty="0"/>
              <a:t> </a:t>
            </a:r>
            <a:r>
              <a:rPr lang="ru-RU" sz="2000" b="1" dirty="0" err="1"/>
              <a:t>розпорядок</a:t>
            </a:r>
            <a:r>
              <a:rPr lang="ru-RU" sz="2000" b="1" dirty="0"/>
              <a:t> дня.</a:t>
            </a:r>
          </a:p>
          <a:p>
            <a:endParaRPr lang="ru-RU" sz="2000" b="1" dirty="0"/>
          </a:p>
          <a:p>
            <a:r>
              <a:rPr lang="ru-RU" sz="2000" b="1" dirty="0" err="1">
                <a:solidFill>
                  <a:schemeClr val="accent6">
                    <a:lumMod val="75000"/>
                  </a:schemeClr>
                </a:solidFill>
              </a:rPr>
              <a:t>Встановіть</a:t>
            </a:r>
            <a:r>
              <a:rPr lang="ru-RU" sz="2000" b="1" dirty="0">
                <a:solidFill>
                  <a:schemeClr val="accent6">
                    <a:lumMod val="75000"/>
                  </a:schemeClr>
                </a:solidFill>
              </a:rPr>
              <a:t> </a:t>
            </a:r>
            <a:r>
              <a:rPr lang="ru-RU" sz="2000" b="1" dirty="0" err="1">
                <a:solidFill>
                  <a:schemeClr val="accent6">
                    <a:lumMod val="75000"/>
                  </a:schemeClr>
                </a:solidFill>
              </a:rPr>
              <a:t>регулярний</a:t>
            </a:r>
            <a:r>
              <a:rPr lang="ru-RU" sz="2000" b="1" dirty="0">
                <a:solidFill>
                  <a:schemeClr val="accent6">
                    <a:lumMod val="75000"/>
                  </a:schemeClr>
                </a:solidFill>
              </a:rPr>
              <a:t> </a:t>
            </a:r>
            <a:r>
              <a:rPr lang="ru-RU" sz="2000" b="1" dirty="0" err="1">
                <a:solidFill>
                  <a:schemeClr val="accent6">
                    <a:lumMod val="75000"/>
                  </a:schemeClr>
                </a:solidFill>
              </a:rPr>
              <a:t>графік</a:t>
            </a:r>
            <a:r>
              <a:rPr lang="ru-RU" sz="2000" b="1" dirty="0">
                <a:solidFill>
                  <a:schemeClr val="accent6">
                    <a:lumMod val="75000"/>
                  </a:schemeClr>
                </a:solidFill>
              </a:rPr>
              <a:t> денного сну</a:t>
            </a:r>
            <a:r>
              <a:rPr lang="ru-RU" sz="2000" b="1" dirty="0"/>
              <a:t>: </a:t>
            </a:r>
            <a:r>
              <a:rPr lang="ru-RU" sz="2000" b="1" dirty="0" err="1"/>
              <a:t>Усі</a:t>
            </a:r>
            <a:r>
              <a:rPr lang="ru-RU" sz="2000" b="1" dirty="0"/>
              <a:t> </a:t>
            </a:r>
            <a:r>
              <a:rPr lang="ru-RU" sz="2000" b="1" dirty="0" err="1"/>
              <a:t>малюки</a:t>
            </a:r>
            <a:r>
              <a:rPr lang="ru-RU" sz="2000" b="1" dirty="0"/>
              <a:t> </a:t>
            </a:r>
            <a:r>
              <a:rPr lang="ru-RU" sz="2000" b="1" dirty="0" err="1"/>
              <a:t>потребують</a:t>
            </a:r>
            <a:r>
              <a:rPr lang="ru-RU" sz="2000" b="1" dirty="0"/>
              <a:t> регулярного денного сну. </a:t>
            </a:r>
            <a:r>
              <a:rPr lang="ru-RU" sz="2000" b="1" dirty="0" err="1"/>
              <a:t>Залежно</a:t>
            </a:r>
            <a:r>
              <a:rPr lang="ru-RU" sz="2000" b="1" dirty="0"/>
              <a:t> </a:t>
            </a:r>
            <a:r>
              <a:rPr lang="ru-RU" sz="2000" b="1" dirty="0" err="1"/>
              <a:t>від</a:t>
            </a:r>
            <a:r>
              <a:rPr lang="ru-RU" sz="2000" b="1" dirty="0"/>
              <a:t> </a:t>
            </a:r>
            <a:r>
              <a:rPr lang="ru-RU" sz="2000" b="1" dirty="0" err="1"/>
              <a:t>віку</a:t>
            </a:r>
            <a:r>
              <a:rPr lang="ru-RU" sz="2000" b="1" dirty="0"/>
              <a:t> </a:t>
            </a:r>
            <a:r>
              <a:rPr lang="ru-RU" sz="2000" b="1" dirty="0" err="1"/>
              <a:t>ідеальним</a:t>
            </a:r>
            <a:r>
              <a:rPr lang="ru-RU" sz="2000" b="1" dirty="0"/>
              <a:t> є </a:t>
            </a:r>
            <a:r>
              <a:rPr lang="ru-RU" sz="2000" b="1" dirty="0" err="1"/>
              <a:t>від</a:t>
            </a:r>
            <a:r>
              <a:rPr lang="ru-RU" sz="2000" b="1" dirty="0"/>
              <a:t> одного до </a:t>
            </a:r>
            <a:r>
              <a:rPr lang="ru-RU" sz="2000" b="1" dirty="0" err="1"/>
              <a:t>трьох</a:t>
            </a:r>
            <a:r>
              <a:rPr lang="ru-RU" sz="2000" b="1" dirty="0"/>
              <a:t> годин денного сну. </a:t>
            </a:r>
            <a:r>
              <a:rPr lang="ru-RU" sz="2000" b="1" dirty="0" err="1"/>
              <a:t>Денний</a:t>
            </a:r>
            <a:r>
              <a:rPr lang="ru-RU" sz="2000" b="1" dirty="0"/>
              <a:t> сон повинен бути </a:t>
            </a:r>
            <a:r>
              <a:rPr lang="ru-RU" sz="2000" b="1" dirty="0" err="1"/>
              <a:t>щодня</a:t>
            </a:r>
            <a:r>
              <a:rPr lang="ru-RU" sz="2000" b="1" dirty="0"/>
              <a:t> в один і той же час і </a:t>
            </a:r>
            <a:r>
              <a:rPr lang="ru-RU" sz="2000" b="1" dirty="0" err="1"/>
              <a:t>тривати</a:t>
            </a:r>
            <a:r>
              <a:rPr lang="ru-RU" sz="2000" b="1" dirty="0"/>
              <a:t> </a:t>
            </a:r>
            <a:r>
              <a:rPr lang="ru-RU" sz="2000" b="1" dirty="0" err="1"/>
              <a:t>приблизно</a:t>
            </a:r>
            <a:r>
              <a:rPr lang="ru-RU" sz="2000" b="1" dirty="0"/>
              <a:t> </a:t>
            </a:r>
            <a:r>
              <a:rPr lang="ru-RU" sz="2000" b="1" dirty="0" err="1"/>
              <a:t>однаково</a:t>
            </a:r>
            <a:r>
              <a:rPr lang="ru-RU" sz="2000" b="1" dirty="0"/>
              <a:t>.</a:t>
            </a:r>
          </a:p>
        </p:txBody>
      </p:sp>
      <p:sp>
        <p:nvSpPr>
          <p:cNvPr id="11" name="Прямокутник 10">
            <a:extLst>
              <a:ext uri="{FF2B5EF4-FFF2-40B4-BE49-F238E27FC236}">
                <a16:creationId xmlns:a16="http://schemas.microsoft.com/office/drawing/2014/main" id="{2DD56EC2-478A-456B-BEE3-62ACAB73AF5C}"/>
              </a:ext>
            </a:extLst>
          </p:cNvPr>
          <p:cNvSpPr/>
          <p:nvPr/>
        </p:nvSpPr>
        <p:spPr>
          <a:xfrm>
            <a:off x="1018309" y="7057054"/>
            <a:ext cx="16673946" cy="707886"/>
          </a:xfrm>
          <a:prstGeom prst="rect">
            <a:avLst/>
          </a:prstGeom>
        </p:spPr>
        <p:txBody>
          <a:bodyPr wrap="square">
            <a:spAutoFit/>
          </a:bodyPr>
          <a:lstStyle/>
          <a:p>
            <a:endParaRPr lang="ru-RU" sz="2000" b="1" i="1" dirty="0"/>
          </a:p>
          <a:p>
            <a:r>
              <a:rPr lang="ru-RU" sz="2000" b="1" i="1" dirty="0" err="1"/>
              <a:t>Важливо</a:t>
            </a:r>
            <a:r>
              <a:rPr lang="ru-RU" sz="2000" b="1" i="1" dirty="0"/>
              <a:t> бути </a:t>
            </a:r>
            <a:r>
              <a:rPr lang="ru-RU" sz="2000" b="1" i="1" dirty="0" err="1"/>
              <a:t>послідовним</a:t>
            </a:r>
            <a:r>
              <a:rPr lang="ru-RU" sz="2000" b="1" i="1" dirty="0"/>
              <a:t> у </a:t>
            </a:r>
            <a:r>
              <a:rPr lang="ru-RU" sz="2000" b="1" i="1" dirty="0" err="1"/>
              <a:t>своїх</a:t>
            </a:r>
            <a:r>
              <a:rPr lang="ru-RU" sz="2000" b="1" i="1" dirty="0"/>
              <a:t> </a:t>
            </a:r>
            <a:r>
              <a:rPr lang="ru-RU" sz="2000" b="1" i="1" dirty="0" err="1"/>
              <a:t>очікуваннях</a:t>
            </a:r>
            <a:r>
              <a:rPr lang="ru-RU" sz="2000" b="1" i="1" dirty="0"/>
              <a:t>, але також </a:t>
            </a:r>
            <a:r>
              <a:rPr lang="ru-RU" sz="2000" b="1" i="1" dirty="0" err="1"/>
              <a:t>допускати</a:t>
            </a:r>
            <a:r>
              <a:rPr lang="ru-RU" sz="2000" b="1" i="1" dirty="0"/>
              <a:t> </a:t>
            </a:r>
            <a:r>
              <a:rPr lang="ru-RU" sz="2000" b="1" i="1" dirty="0" err="1"/>
              <a:t>певну</a:t>
            </a:r>
            <a:r>
              <a:rPr lang="ru-RU" sz="2000" b="1" i="1" dirty="0"/>
              <a:t> </a:t>
            </a:r>
            <a:r>
              <a:rPr lang="ru-RU" sz="2000" b="1" i="1" dirty="0" err="1"/>
              <a:t>гнучкість</a:t>
            </a:r>
            <a:r>
              <a:rPr lang="ru-RU" sz="2000" b="1" i="1" dirty="0"/>
              <a:t> у </a:t>
            </a:r>
            <a:r>
              <a:rPr lang="ru-RU" sz="2000" b="1" i="1" dirty="0" err="1"/>
              <a:t>графіку</a:t>
            </a:r>
            <a:r>
              <a:rPr lang="ru-RU" sz="2000" b="1" i="1" dirty="0"/>
              <a:t> </a:t>
            </a:r>
            <a:r>
              <a:rPr lang="ru-RU" sz="2000" b="1" i="1" dirty="0" err="1"/>
              <a:t>дитини</a:t>
            </a:r>
            <a:r>
              <a:rPr lang="ru-RU" sz="2000" b="1" i="1" dirty="0"/>
              <a:t>.</a:t>
            </a:r>
            <a:endParaRPr lang="uk-UA" sz="2000" b="1" i="1" dirty="0"/>
          </a:p>
        </p:txBody>
      </p:sp>
    </p:spTree>
    <p:extLst>
      <p:ext uri="{BB962C8B-B14F-4D97-AF65-F5344CB8AC3E}">
        <p14:creationId xmlns:p14="http://schemas.microsoft.com/office/powerpoint/2010/main" val="39726647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1C7DDA62-953D-45EB-9F79-9E1E29D8297C}"/>
              </a:ext>
            </a:extLst>
          </p:cNvPr>
          <p:cNvPicPr>
            <a:picLocks noChangeAspect="1"/>
          </p:cNvPicPr>
          <p:nvPr/>
        </p:nvPicPr>
        <p:blipFill>
          <a:blip r:embed="rId2"/>
          <a:stretch>
            <a:fillRect/>
          </a:stretch>
        </p:blipFill>
        <p:spPr>
          <a:xfrm>
            <a:off x="9627066" y="-651163"/>
            <a:ext cx="9161542" cy="10287000"/>
          </a:xfrm>
          <a:prstGeom prst="rect">
            <a:avLst/>
          </a:prstGeom>
        </p:spPr>
      </p:pic>
      <p:sp>
        <p:nvSpPr>
          <p:cNvPr id="2" name="Заголовок 1">
            <a:extLst>
              <a:ext uri="{FF2B5EF4-FFF2-40B4-BE49-F238E27FC236}">
                <a16:creationId xmlns:a16="http://schemas.microsoft.com/office/drawing/2014/main" id="{788DC40A-3FD0-48C6-A3B9-C4354BE53645}"/>
              </a:ext>
            </a:extLst>
          </p:cNvPr>
          <p:cNvSpPr>
            <a:spLocks noGrp="1"/>
          </p:cNvSpPr>
          <p:nvPr>
            <p:ph type="ctrTitle"/>
          </p:nvPr>
        </p:nvSpPr>
        <p:spPr>
          <a:xfrm>
            <a:off x="4080163" y="337157"/>
            <a:ext cx="11589327" cy="890587"/>
          </a:xfrm>
        </p:spPr>
        <p:txBody>
          <a:bodyPr>
            <a:normAutofit/>
          </a:bodyPr>
          <a:lstStyle/>
          <a:p>
            <a:r>
              <a:rPr lang="uk-UA" b="1" dirty="0"/>
              <a:t>РЕЗЮМЕ</a:t>
            </a:r>
          </a:p>
        </p:txBody>
      </p:sp>
      <p:sp>
        <p:nvSpPr>
          <p:cNvPr id="8" name="Прямокутник 7">
            <a:extLst>
              <a:ext uri="{FF2B5EF4-FFF2-40B4-BE49-F238E27FC236}">
                <a16:creationId xmlns:a16="http://schemas.microsoft.com/office/drawing/2014/main" id="{04AB5E52-9E7E-4C32-94C4-5C9119124752}"/>
              </a:ext>
            </a:extLst>
          </p:cNvPr>
          <p:cNvSpPr/>
          <p:nvPr/>
        </p:nvSpPr>
        <p:spPr>
          <a:xfrm>
            <a:off x="1018309" y="2602102"/>
            <a:ext cx="16251382" cy="4093428"/>
          </a:xfrm>
          <a:prstGeom prst="rect">
            <a:avLst/>
          </a:prstGeom>
        </p:spPr>
        <p:txBody>
          <a:bodyPr wrap="square">
            <a:spAutoFit/>
          </a:bodyPr>
          <a:lstStyle/>
          <a:p>
            <a:pPr marL="342900" indent="-342900">
              <a:buFont typeface="Wingdings" panose="05000000000000000000" pitchFamily="2" charset="2"/>
              <a:buChar char="q"/>
            </a:pPr>
            <a:r>
              <a:rPr lang="ru-RU" sz="2000" b="1" dirty="0" err="1">
                <a:solidFill>
                  <a:schemeClr val="tx1"/>
                </a:solidFill>
              </a:rPr>
              <a:t>Створення</a:t>
            </a:r>
            <a:r>
              <a:rPr lang="ru-RU" sz="2000" b="1" dirty="0">
                <a:solidFill>
                  <a:schemeClr val="tx1"/>
                </a:solidFill>
              </a:rPr>
              <a:t> </a:t>
            </a:r>
            <a:r>
              <a:rPr lang="ru-RU" sz="2000" b="1" dirty="0" err="1">
                <a:solidFill>
                  <a:schemeClr val="tx1"/>
                </a:solidFill>
              </a:rPr>
              <a:t>безпечного</a:t>
            </a:r>
            <a:r>
              <a:rPr lang="ru-RU" sz="2000" b="1" dirty="0">
                <a:solidFill>
                  <a:schemeClr val="tx1"/>
                </a:solidFill>
              </a:rPr>
              <a:t> та здорового </a:t>
            </a:r>
            <a:r>
              <a:rPr lang="ru-RU" sz="2000" b="1" dirty="0" err="1">
                <a:solidFill>
                  <a:schemeClr val="tx1"/>
                </a:solidFill>
              </a:rPr>
              <a:t>домашнього</a:t>
            </a:r>
            <a:r>
              <a:rPr lang="ru-RU" sz="2000" b="1" dirty="0">
                <a:solidFill>
                  <a:schemeClr val="tx1"/>
                </a:solidFill>
              </a:rPr>
              <a:t> </a:t>
            </a:r>
            <a:r>
              <a:rPr lang="ru-RU" sz="2000" b="1" dirty="0" err="1">
                <a:solidFill>
                  <a:schemeClr val="tx1"/>
                </a:solidFill>
              </a:rPr>
              <a:t>середовища</a:t>
            </a:r>
            <a:r>
              <a:rPr lang="ru-RU" sz="2000" b="1" dirty="0">
                <a:solidFill>
                  <a:schemeClr val="tx1"/>
                </a:solidFill>
              </a:rPr>
              <a:t> для </a:t>
            </a:r>
            <a:r>
              <a:rPr lang="ru-RU" sz="2000" b="1" dirty="0" err="1">
                <a:solidFill>
                  <a:schemeClr val="tx1"/>
                </a:solidFill>
              </a:rPr>
              <a:t>дітей</a:t>
            </a:r>
            <a:r>
              <a:rPr lang="ru-RU" sz="2000" b="1" dirty="0">
                <a:solidFill>
                  <a:schemeClr val="tx1"/>
                </a:solidFill>
              </a:rPr>
              <a:t> є </a:t>
            </a:r>
            <a:r>
              <a:rPr lang="ru-RU" sz="2000" b="1" dirty="0" err="1">
                <a:solidFill>
                  <a:schemeClr val="tx1"/>
                </a:solidFill>
              </a:rPr>
              <a:t>важливим</a:t>
            </a:r>
            <a:r>
              <a:rPr lang="ru-RU" sz="2000" b="1" dirty="0">
                <a:solidFill>
                  <a:schemeClr val="tx1"/>
                </a:solidFill>
              </a:rPr>
              <a:t> </a:t>
            </a:r>
            <a:r>
              <a:rPr lang="ru-RU" sz="2000" b="1" dirty="0" err="1">
                <a:solidFill>
                  <a:schemeClr val="tx1"/>
                </a:solidFill>
              </a:rPr>
              <a:t>обов’язком</a:t>
            </a:r>
            <a:r>
              <a:rPr lang="ru-RU" sz="2000" b="1" dirty="0">
                <a:solidFill>
                  <a:schemeClr val="tx1"/>
                </a:solidFill>
              </a:rPr>
              <a:t> </a:t>
            </a:r>
            <a:r>
              <a:rPr lang="ru-RU" sz="2000" b="1" dirty="0" err="1">
                <a:solidFill>
                  <a:schemeClr val="tx1"/>
                </a:solidFill>
              </a:rPr>
              <a:t>батьків</a:t>
            </a:r>
            <a:r>
              <a:rPr lang="ru-RU" sz="2000" b="1" dirty="0">
                <a:solidFill>
                  <a:schemeClr val="tx1"/>
                </a:solidFill>
              </a:rPr>
              <a:t>. </a:t>
            </a:r>
            <a:r>
              <a:rPr lang="ru-RU" sz="2000" b="1" dirty="0" err="1">
                <a:solidFill>
                  <a:schemeClr val="tx1"/>
                </a:solidFill>
              </a:rPr>
              <a:t>Це</a:t>
            </a:r>
            <a:r>
              <a:rPr lang="ru-RU" sz="2000" b="1" dirty="0">
                <a:solidFill>
                  <a:schemeClr val="tx1"/>
                </a:solidFill>
              </a:rPr>
              <a:t> </a:t>
            </a:r>
            <a:r>
              <a:rPr lang="ru-RU" sz="2000" b="1" dirty="0" err="1">
                <a:solidFill>
                  <a:schemeClr val="tx1"/>
                </a:solidFill>
              </a:rPr>
              <a:t>передбачає</a:t>
            </a:r>
            <a:r>
              <a:rPr lang="ru-RU" sz="2000" b="1" dirty="0">
                <a:solidFill>
                  <a:schemeClr val="tx1"/>
                </a:solidFill>
              </a:rPr>
              <a:t> </a:t>
            </a:r>
            <a:r>
              <a:rPr lang="ru-RU" sz="2000" b="1" dirty="0" err="1">
                <a:solidFill>
                  <a:schemeClr val="tx1"/>
                </a:solidFill>
              </a:rPr>
              <a:t>встановлення</a:t>
            </a:r>
            <a:r>
              <a:rPr lang="ru-RU" sz="2000" b="1" dirty="0">
                <a:solidFill>
                  <a:schemeClr val="tx1"/>
                </a:solidFill>
              </a:rPr>
              <a:t> </a:t>
            </a:r>
            <a:r>
              <a:rPr lang="ru-RU" sz="2000" b="1" dirty="0" err="1">
                <a:solidFill>
                  <a:schemeClr val="tx1"/>
                </a:solidFill>
              </a:rPr>
              <a:t>чітких</a:t>
            </a:r>
            <a:r>
              <a:rPr lang="ru-RU" sz="2000" b="1" dirty="0">
                <a:solidFill>
                  <a:schemeClr val="tx1"/>
                </a:solidFill>
              </a:rPr>
              <a:t> </a:t>
            </a:r>
            <a:r>
              <a:rPr lang="ru-RU" sz="2000" b="1" dirty="0" err="1">
                <a:solidFill>
                  <a:schemeClr val="tx1"/>
                </a:solidFill>
              </a:rPr>
              <a:t>очікувань</a:t>
            </a:r>
            <a:r>
              <a:rPr lang="ru-RU" sz="2000" b="1" dirty="0">
                <a:solidFill>
                  <a:schemeClr val="tx1"/>
                </a:solidFill>
              </a:rPr>
              <a:t>, </a:t>
            </a:r>
            <a:r>
              <a:rPr lang="ru-RU" sz="2000" b="1" dirty="0" err="1">
                <a:solidFill>
                  <a:schemeClr val="tx1"/>
                </a:solidFill>
              </a:rPr>
              <a:t>створення</a:t>
            </a:r>
            <a:r>
              <a:rPr lang="ru-RU" sz="2000" b="1" dirty="0">
                <a:solidFill>
                  <a:schemeClr val="tx1"/>
                </a:solidFill>
              </a:rPr>
              <a:t> </a:t>
            </a:r>
            <a:r>
              <a:rPr lang="ru-RU" sz="2000" b="1" dirty="0" err="1">
                <a:solidFill>
                  <a:schemeClr val="tx1"/>
                </a:solidFill>
              </a:rPr>
              <a:t>послідовних</a:t>
            </a:r>
            <a:r>
              <a:rPr lang="ru-RU" sz="2000" b="1" dirty="0">
                <a:solidFill>
                  <a:schemeClr val="tx1"/>
                </a:solidFill>
              </a:rPr>
              <a:t> процедур, </a:t>
            </a:r>
            <a:r>
              <a:rPr lang="ru-RU" sz="2000" b="1" dirty="0" err="1">
                <a:solidFill>
                  <a:schemeClr val="tx1"/>
                </a:solidFill>
              </a:rPr>
              <a:t>забезпечення</a:t>
            </a:r>
            <a:r>
              <a:rPr lang="ru-RU" sz="2000" b="1" dirty="0">
                <a:solidFill>
                  <a:schemeClr val="tx1"/>
                </a:solidFill>
              </a:rPr>
              <a:t> теплого та </a:t>
            </a:r>
            <a:r>
              <a:rPr lang="ru-RU" sz="2000" b="1" dirty="0" err="1">
                <a:solidFill>
                  <a:schemeClr val="tx1"/>
                </a:solidFill>
              </a:rPr>
              <a:t>сприятливого</a:t>
            </a:r>
            <a:r>
              <a:rPr lang="ru-RU" sz="2000" b="1" dirty="0">
                <a:solidFill>
                  <a:schemeClr val="tx1"/>
                </a:solidFill>
              </a:rPr>
              <a:t> </a:t>
            </a:r>
            <a:r>
              <a:rPr lang="ru-RU" sz="2000" b="1" dirty="0" err="1">
                <a:solidFill>
                  <a:schemeClr val="tx1"/>
                </a:solidFill>
              </a:rPr>
              <a:t>середовища</a:t>
            </a:r>
            <a:r>
              <a:rPr lang="ru-RU" sz="2000" b="1" dirty="0">
                <a:solidFill>
                  <a:schemeClr val="tx1"/>
                </a:solidFill>
              </a:rPr>
              <a:t> та </a:t>
            </a:r>
            <a:r>
              <a:rPr lang="ru-RU" sz="2000" b="1" dirty="0" err="1">
                <a:solidFill>
                  <a:schemeClr val="tx1"/>
                </a:solidFill>
              </a:rPr>
              <a:t>заохочення</a:t>
            </a:r>
            <a:r>
              <a:rPr lang="ru-RU" sz="2000" b="1" dirty="0">
                <a:solidFill>
                  <a:schemeClr val="tx1"/>
                </a:solidFill>
              </a:rPr>
              <a:t> </a:t>
            </a:r>
            <a:r>
              <a:rPr lang="ru-RU" sz="2000" b="1" dirty="0" err="1">
                <a:solidFill>
                  <a:schemeClr val="tx1"/>
                </a:solidFill>
              </a:rPr>
              <a:t>відкритого</a:t>
            </a:r>
            <a:r>
              <a:rPr lang="ru-RU" sz="2000" b="1" dirty="0">
                <a:solidFill>
                  <a:schemeClr val="tx1"/>
                </a:solidFill>
              </a:rPr>
              <a:t> </a:t>
            </a:r>
            <a:r>
              <a:rPr lang="ru-RU" sz="2000" b="1" dirty="0" err="1">
                <a:solidFill>
                  <a:schemeClr val="tx1"/>
                </a:solidFill>
              </a:rPr>
              <a:t>спілкування</a:t>
            </a:r>
            <a:r>
              <a:rPr lang="ru-RU" sz="2000" b="1" dirty="0">
                <a:solidFill>
                  <a:schemeClr val="tx1"/>
                </a:solidFill>
              </a:rPr>
              <a:t>.</a:t>
            </a:r>
          </a:p>
          <a:p>
            <a:pPr marL="342900" indent="-342900">
              <a:buFont typeface="Wingdings" panose="05000000000000000000" pitchFamily="2" charset="2"/>
              <a:buChar char="q"/>
            </a:pPr>
            <a:endParaRPr lang="ru-RU" sz="2000" b="1" dirty="0">
              <a:solidFill>
                <a:schemeClr val="tx1"/>
              </a:solidFill>
            </a:endParaRPr>
          </a:p>
          <a:p>
            <a:pPr marL="342900" indent="-342900">
              <a:buFont typeface="Wingdings" panose="05000000000000000000" pitchFamily="2" charset="2"/>
              <a:buChar char="q"/>
            </a:pPr>
            <a:r>
              <a:rPr lang="ru-RU" sz="2000" b="1" dirty="0" err="1">
                <a:solidFill>
                  <a:schemeClr val="tx1"/>
                </a:solidFill>
              </a:rPr>
              <a:t>Щоб</a:t>
            </a:r>
            <a:r>
              <a:rPr lang="ru-RU" sz="2000" b="1" dirty="0">
                <a:solidFill>
                  <a:schemeClr val="tx1"/>
                </a:solidFill>
              </a:rPr>
              <a:t> </a:t>
            </a:r>
            <a:r>
              <a:rPr lang="ru-RU" sz="2000" b="1" dirty="0" err="1">
                <a:solidFill>
                  <a:schemeClr val="tx1"/>
                </a:solidFill>
              </a:rPr>
              <a:t>забезпечити</a:t>
            </a:r>
            <a:r>
              <a:rPr lang="ru-RU" sz="2000" b="1" dirty="0">
                <a:solidFill>
                  <a:schemeClr val="tx1"/>
                </a:solidFill>
              </a:rPr>
              <a:t> </a:t>
            </a:r>
            <a:r>
              <a:rPr lang="ru-RU" sz="2000" b="1" dirty="0" err="1">
                <a:solidFill>
                  <a:schemeClr val="tx1"/>
                </a:solidFill>
              </a:rPr>
              <a:t>безпечне</a:t>
            </a:r>
            <a:r>
              <a:rPr lang="ru-RU" sz="2000" b="1" dirty="0">
                <a:solidFill>
                  <a:schemeClr val="tx1"/>
                </a:solidFill>
              </a:rPr>
              <a:t> </a:t>
            </a:r>
            <a:r>
              <a:rPr lang="ru-RU" sz="2000" b="1" dirty="0" err="1">
                <a:solidFill>
                  <a:schemeClr val="tx1"/>
                </a:solidFill>
              </a:rPr>
              <a:t>середовище</a:t>
            </a:r>
            <a:r>
              <a:rPr lang="ru-RU" sz="2000" b="1" dirty="0">
                <a:solidFill>
                  <a:schemeClr val="tx1"/>
                </a:solidFill>
              </a:rPr>
              <a:t>, батьки </a:t>
            </a:r>
            <a:r>
              <a:rPr lang="ru-RU" sz="2000" b="1" dirty="0" err="1">
                <a:solidFill>
                  <a:schemeClr val="tx1"/>
                </a:solidFill>
              </a:rPr>
              <a:t>повинні</a:t>
            </a:r>
            <a:r>
              <a:rPr lang="ru-RU" sz="2000" b="1" dirty="0">
                <a:solidFill>
                  <a:schemeClr val="tx1"/>
                </a:solidFill>
              </a:rPr>
              <a:t> </a:t>
            </a:r>
            <a:r>
              <a:rPr lang="ru-RU" sz="2000" b="1" dirty="0" err="1">
                <a:solidFill>
                  <a:schemeClr val="tx1"/>
                </a:solidFill>
              </a:rPr>
              <a:t>переконатися</a:t>
            </a:r>
            <a:r>
              <a:rPr lang="ru-RU" sz="2000" b="1" dirty="0">
                <a:solidFill>
                  <a:schemeClr val="tx1"/>
                </a:solidFill>
              </a:rPr>
              <a:t>, </a:t>
            </a:r>
            <a:r>
              <a:rPr lang="ru-RU" sz="2000" b="1" dirty="0" err="1">
                <a:solidFill>
                  <a:schemeClr val="tx1"/>
                </a:solidFill>
              </a:rPr>
              <a:t>що</a:t>
            </a:r>
            <a:r>
              <a:rPr lang="ru-RU" sz="2000" b="1" dirty="0">
                <a:solidFill>
                  <a:schemeClr val="tx1"/>
                </a:solidFill>
              </a:rPr>
              <a:t> </a:t>
            </a:r>
            <a:r>
              <a:rPr lang="ru-RU" sz="2000" b="1" dirty="0" err="1">
                <a:solidFill>
                  <a:schemeClr val="tx1"/>
                </a:solidFill>
              </a:rPr>
              <a:t>вдома</a:t>
            </a:r>
            <a:r>
              <a:rPr lang="ru-RU" sz="2000" b="1" dirty="0">
                <a:solidFill>
                  <a:schemeClr val="tx1"/>
                </a:solidFill>
              </a:rPr>
              <a:t> </a:t>
            </a:r>
            <a:r>
              <a:rPr lang="ru-RU" sz="2000" b="1" dirty="0" err="1">
                <a:solidFill>
                  <a:schemeClr val="tx1"/>
                </a:solidFill>
              </a:rPr>
              <a:t>немає</a:t>
            </a:r>
            <a:r>
              <a:rPr lang="ru-RU" sz="2000" b="1" dirty="0">
                <a:solidFill>
                  <a:schemeClr val="tx1"/>
                </a:solidFill>
              </a:rPr>
              <a:t> </a:t>
            </a:r>
            <a:r>
              <a:rPr lang="ru-RU" sz="2000" b="1" dirty="0" err="1">
                <a:solidFill>
                  <a:schemeClr val="tx1"/>
                </a:solidFill>
              </a:rPr>
              <a:t>потенційних</a:t>
            </a:r>
            <a:r>
              <a:rPr lang="ru-RU" sz="2000" b="1" dirty="0">
                <a:solidFill>
                  <a:schemeClr val="tx1"/>
                </a:solidFill>
              </a:rPr>
              <a:t> </a:t>
            </a:r>
            <a:r>
              <a:rPr lang="ru-RU" sz="2000" b="1" dirty="0" err="1">
                <a:solidFill>
                  <a:schemeClr val="tx1"/>
                </a:solidFill>
              </a:rPr>
              <a:t>небезпек</a:t>
            </a:r>
            <a:r>
              <a:rPr lang="ru-RU" sz="2000" b="1" dirty="0">
                <a:solidFill>
                  <a:schemeClr val="tx1"/>
                </a:solidFill>
              </a:rPr>
              <a:t>, таких як </a:t>
            </a:r>
            <a:r>
              <a:rPr lang="ru-RU" sz="2000" b="1" dirty="0" err="1">
                <a:solidFill>
                  <a:schemeClr val="tx1"/>
                </a:solidFill>
              </a:rPr>
              <a:t>потенційний</a:t>
            </a:r>
            <a:r>
              <a:rPr lang="ru-RU" sz="2000" b="1" dirty="0">
                <a:solidFill>
                  <a:schemeClr val="tx1"/>
                </a:solidFill>
              </a:rPr>
              <a:t> </a:t>
            </a:r>
            <a:r>
              <a:rPr lang="ru-RU" sz="2000" b="1" dirty="0" err="1">
                <a:solidFill>
                  <a:schemeClr val="tx1"/>
                </a:solidFill>
              </a:rPr>
              <a:t>ризик</a:t>
            </a:r>
            <a:r>
              <a:rPr lang="ru-RU" sz="2000" b="1" dirty="0">
                <a:solidFill>
                  <a:schemeClr val="tx1"/>
                </a:solidFill>
              </a:rPr>
              <a:t> </a:t>
            </a:r>
            <a:r>
              <a:rPr lang="ru-RU" sz="2000" b="1" dirty="0" err="1">
                <a:solidFill>
                  <a:schemeClr val="tx1"/>
                </a:solidFill>
              </a:rPr>
              <a:t>пожежі</a:t>
            </a:r>
            <a:r>
              <a:rPr lang="ru-RU" sz="2000" b="1" dirty="0">
                <a:solidFill>
                  <a:schemeClr val="tx1"/>
                </a:solidFill>
              </a:rPr>
              <a:t>, і </a:t>
            </a:r>
            <a:r>
              <a:rPr lang="ru-RU" sz="2000" b="1" dirty="0" err="1">
                <a:solidFill>
                  <a:schemeClr val="tx1"/>
                </a:solidFill>
              </a:rPr>
              <a:t>встановити</a:t>
            </a:r>
            <a:r>
              <a:rPr lang="ru-RU" sz="2000" b="1" dirty="0">
                <a:solidFill>
                  <a:schemeClr val="tx1"/>
                </a:solidFill>
              </a:rPr>
              <a:t> </a:t>
            </a:r>
            <a:r>
              <a:rPr lang="ru-RU" sz="2000" b="1" dirty="0" err="1">
                <a:solidFill>
                  <a:schemeClr val="tx1"/>
                </a:solidFill>
              </a:rPr>
              <a:t>межі</a:t>
            </a:r>
            <a:r>
              <a:rPr lang="ru-RU" sz="2000" b="1" dirty="0">
                <a:solidFill>
                  <a:schemeClr val="tx1"/>
                </a:solidFill>
              </a:rPr>
              <a:t> та правила, </a:t>
            </a:r>
            <a:r>
              <a:rPr lang="ru-RU" sz="2000" b="1" dirty="0" err="1">
                <a:solidFill>
                  <a:schemeClr val="tx1"/>
                </a:solidFill>
              </a:rPr>
              <a:t>які</a:t>
            </a:r>
            <a:r>
              <a:rPr lang="ru-RU" sz="2000" b="1" dirty="0">
                <a:solidFill>
                  <a:schemeClr val="tx1"/>
                </a:solidFill>
              </a:rPr>
              <a:t> </a:t>
            </a:r>
            <a:r>
              <a:rPr lang="ru-RU" sz="2000" b="1" dirty="0" err="1">
                <a:solidFill>
                  <a:schemeClr val="tx1"/>
                </a:solidFill>
              </a:rPr>
              <a:t>відповідають</a:t>
            </a:r>
            <a:r>
              <a:rPr lang="ru-RU" sz="2000" b="1" dirty="0">
                <a:solidFill>
                  <a:schemeClr val="tx1"/>
                </a:solidFill>
              </a:rPr>
              <a:t> </a:t>
            </a:r>
            <a:r>
              <a:rPr lang="ru-RU" sz="2000" b="1" dirty="0" err="1">
                <a:solidFill>
                  <a:schemeClr val="tx1"/>
                </a:solidFill>
              </a:rPr>
              <a:t>віку</a:t>
            </a:r>
            <a:r>
              <a:rPr lang="ru-RU" sz="2000" b="1" dirty="0">
                <a:solidFill>
                  <a:schemeClr val="tx1"/>
                </a:solidFill>
              </a:rPr>
              <a:t>.</a:t>
            </a:r>
          </a:p>
          <a:p>
            <a:pPr marL="342900" indent="-342900">
              <a:buFont typeface="Wingdings" panose="05000000000000000000" pitchFamily="2" charset="2"/>
              <a:buChar char="q"/>
            </a:pPr>
            <a:endParaRPr lang="ru-RU" sz="2000" b="1" dirty="0">
              <a:solidFill>
                <a:schemeClr val="tx1"/>
              </a:solidFill>
            </a:endParaRPr>
          </a:p>
          <a:p>
            <a:pPr marL="342900" indent="-342900">
              <a:buFont typeface="Wingdings" panose="05000000000000000000" pitchFamily="2" charset="2"/>
              <a:buChar char="q"/>
            </a:pPr>
            <a:r>
              <a:rPr lang="ru-RU" sz="2000" b="1" dirty="0" err="1">
                <a:solidFill>
                  <a:schemeClr val="tx1"/>
                </a:solidFill>
              </a:rPr>
              <a:t>Щоб</a:t>
            </a:r>
            <a:r>
              <a:rPr lang="ru-RU" sz="2000" b="1" dirty="0">
                <a:solidFill>
                  <a:schemeClr val="tx1"/>
                </a:solidFill>
              </a:rPr>
              <a:t> </a:t>
            </a:r>
            <a:r>
              <a:rPr lang="ru-RU" sz="2000" b="1" dirty="0" err="1">
                <a:solidFill>
                  <a:schemeClr val="tx1"/>
                </a:solidFill>
              </a:rPr>
              <a:t>створити</a:t>
            </a:r>
            <a:r>
              <a:rPr lang="ru-RU" sz="2000" b="1" dirty="0">
                <a:solidFill>
                  <a:schemeClr val="tx1"/>
                </a:solidFill>
              </a:rPr>
              <a:t> </a:t>
            </a:r>
            <a:r>
              <a:rPr lang="ru-RU" sz="2000" b="1" dirty="0" err="1">
                <a:solidFill>
                  <a:schemeClr val="tx1"/>
                </a:solidFill>
              </a:rPr>
              <a:t>сприятливе</a:t>
            </a:r>
            <a:r>
              <a:rPr lang="ru-RU" sz="2000" b="1" dirty="0">
                <a:solidFill>
                  <a:schemeClr val="tx1"/>
                </a:solidFill>
              </a:rPr>
              <a:t> </a:t>
            </a:r>
            <a:r>
              <a:rPr lang="ru-RU" sz="2000" b="1" dirty="0" err="1">
                <a:solidFill>
                  <a:schemeClr val="tx1"/>
                </a:solidFill>
              </a:rPr>
              <a:t>емоційне</a:t>
            </a:r>
            <a:r>
              <a:rPr lang="ru-RU" sz="2000" b="1" dirty="0">
                <a:solidFill>
                  <a:schemeClr val="tx1"/>
                </a:solidFill>
              </a:rPr>
              <a:t> </a:t>
            </a:r>
            <a:r>
              <a:rPr lang="ru-RU" sz="2000" b="1" dirty="0" err="1">
                <a:solidFill>
                  <a:schemeClr val="tx1"/>
                </a:solidFill>
              </a:rPr>
              <a:t>середовище</a:t>
            </a:r>
            <a:r>
              <a:rPr lang="ru-RU" sz="2000" b="1" dirty="0">
                <a:solidFill>
                  <a:schemeClr val="tx1"/>
                </a:solidFill>
              </a:rPr>
              <a:t>, батьки </a:t>
            </a:r>
            <a:r>
              <a:rPr lang="ru-RU" sz="2000" b="1" dirty="0" err="1">
                <a:solidFill>
                  <a:schemeClr val="tx1"/>
                </a:solidFill>
              </a:rPr>
              <a:t>повинні</a:t>
            </a:r>
            <a:r>
              <a:rPr lang="ru-RU" sz="2000" b="1" dirty="0">
                <a:solidFill>
                  <a:schemeClr val="tx1"/>
                </a:solidFill>
              </a:rPr>
              <a:t> </a:t>
            </a:r>
            <a:r>
              <a:rPr lang="ru-RU" sz="2000" b="1" dirty="0" err="1">
                <a:solidFill>
                  <a:schemeClr val="tx1"/>
                </a:solidFill>
              </a:rPr>
              <a:t>прислухатися</a:t>
            </a:r>
            <a:r>
              <a:rPr lang="ru-RU" sz="2000" b="1" dirty="0">
                <a:solidFill>
                  <a:schemeClr val="tx1"/>
                </a:solidFill>
              </a:rPr>
              <a:t> до </a:t>
            </a:r>
            <a:r>
              <a:rPr lang="ru-RU" sz="2000" b="1" dirty="0" err="1">
                <a:solidFill>
                  <a:schemeClr val="tx1"/>
                </a:solidFill>
              </a:rPr>
              <a:t>почуттів</a:t>
            </a:r>
            <a:r>
              <a:rPr lang="ru-RU" sz="2000" b="1" dirty="0">
                <a:solidFill>
                  <a:schemeClr val="tx1"/>
                </a:solidFill>
              </a:rPr>
              <a:t> і </a:t>
            </a:r>
            <a:r>
              <a:rPr lang="ru-RU" sz="2000" b="1" dirty="0" err="1">
                <a:solidFill>
                  <a:schemeClr val="tx1"/>
                </a:solidFill>
              </a:rPr>
              <a:t>хвилювань</a:t>
            </a:r>
            <a:r>
              <a:rPr lang="ru-RU" sz="2000" b="1" dirty="0">
                <a:solidFill>
                  <a:schemeClr val="tx1"/>
                </a:solidFill>
              </a:rPr>
              <a:t> </a:t>
            </a:r>
            <a:r>
              <a:rPr lang="ru-RU" sz="2000" b="1" dirty="0" err="1">
                <a:solidFill>
                  <a:schemeClr val="tx1"/>
                </a:solidFill>
              </a:rPr>
              <a:t>своїх</a:t>
            </a:r>
            <a:r>
              <a:rPr lang="ru-RU" sz="2000" b="1" dirty="0">
                <a:solidFill>
                  <a:schemeClr val="tx1"/>
                </a:solidFill>
              </a:rPr>
              <a:t> </a:t>
            </a:r>
            <a:r>
              <a:rPr lang="ru-RU" sz="2000" b="1" dirty="0" err="1">
                <a:solidFill>
                  <a:schemeClr val="tx1"/>
                </a:solidFill>
              </a:rPr>
              <a:t>дітей</a:t>
            </a:r>
            <a:r>
              <a:rPr lang="ru-RU" sz="2000" b="1" dirty="0">
                <a:solidFill>
                  <a:schemeClr val="tx1"/>
                </a:solidFill>
              </a:rPr>
              <a:t>, бути </a:t>
            </a:r>
            <a:r>
              <a:rPr lang="ru-RU" sz="2000" b="1" dirty="0" err="1">
                <a:solidFill>
                  <a:schemeClr val="tx1"/>
                </a:solidFill>
              </a:rPr>
              <a:t>відкритими</a:t>
            </a:r>
            <a:r>
              <a:rPr lang="ru-RU" sz="2000" b="1" dirty="0">
                <a:solidFill>
                  <a:schemeClr val="tx1"/>
                </a:solidFill>
              </a:rPr>
              <a:t> для </a:t>
            </a:r>
            <a:r>
              <a:rPr lang="ru-RU" sz="2000" b="1" dirty="0" err="1">
                <a:solidFill>
                  <a:schemeClr val="tx1"/>
                </a:solidFill>
              </a:rPr>
              <a:t>обговорення</a:t>
            </a:r>
            <a:r>
              <a:rPr lang="ru-RU" sz="2000" b="1" dirty="0">
                <a:solidFill>
                  <a:schemeClr val="tx1"/>
                </a:solidFill>
              </a:rPr>
              <a:t> </a:t>
            </a:r>
            <a:r>
              <a:rPr lang="ru-RU" sz="2000" b="1" dirty="0" err="1">
                <a:solidFill>
                  <a:schemeClr val="tx1"/>
                </a:solidFill>
              </a:rPr>
              <a:t>складних</a:t>
            </a:r>
            <a:r>
              <a:rPr lang="ru-RU" sz="2000" b="1" dirty="0">
                <a:solidFill>
                  <a:schemeClr val="tx1"/>
                </a:solidFill>
              </a:rPr>
              <a:t> тем і </a:t>
            </a:r>
            <a:r>
              <a:rPr lang="ru-RU" sz="2000" b="1" dirty="0" err="1">
                <a:solidFill>
                  <a:schemeClr val="tx1"/>
                </a:solidFill>
              </a:rPr>
              <a:t>забезпечити</a:t>
            </a:r>
            <a:r>
              <a:rPr lang="ru-RU" sz="2000" b="1" dirty="0">
                <a:solidFill>
                  <a:schemeClr val="tx1"/>
                </a:solidFill>
              </a:rPr>
              <a:t> </a:t>
            </a:r>
            <a:r>
              <a:rPr lang="ru-RU" sz="2000" b="1" dirty="0" err="1">
                <a:solidFill>
                  <a:schemeClr val="tx1"/>
                </a:solidFill>
              </a:rPr>
              <a:t>безпечний</a:t>
            </a:r>
            <a:r>
              <a:rPr lang="ru-RU" sz="2000" b="1" dirty="0">
                <a:solidFill>
                  <a:schemeClr val="tx1"/>
                </a:solidFill>
              </a:rPr>
              <a:t> і </a:t>
            </a:r>
            <a:r>
              <a:rPr lang="ru-RU" sz="2000" b="1" dirty="0" err="1">
                <a:solidFill>
                  <a:schemeClr val="tx1"/>
                </a:solidFill>
              </a:rPr>
              <a:t>відкритий</a:t>
            </a:r>
            <a:r>
              <a:rPr lang="ru-RU" sz="2000" b="1" dirty="0">
                <a:solidFill>
                  <a:schemeClr val="tx1"/>
                </a:solidFill>
              </a:rPr>
              <a:t> </a:t>
            </a:r>
            <a:r>
              <a:rPr lang="ru-RU" sz="2000" b="1" dirty="0" err="1">
                <a:solidFill>
                  <a:schemeClr val="tx1"/>
                </a:solidFill>
              </a:rPr>
              <a:t>діалог</a:t>
            </a:r>
            <a:r>
              <a:rPr lang="ru-RU" sz="2000" b="1" dirty="0">
                <a:solidFill>
                  <a:schemeClr val="tx1"/>
                </a:solidFill>
              </a:rPr>
              <a:t> з </a:t>
            </a:r>
            <a:r>
              <a:rPr lang="ru-RU" sz="2000" b="1" dirty="0" err="1">
                <a:solidFill>
                  <a:schemeClr val="tx1"/>
                </a:solidFill>
              </a:rPr>
              <a:t>дітьми</a:t>
            </a:r>
            <a:r>
              <a:rPr lang="ru-RU" sz="2000" b="1" dirty="0">
                <a:solidFill>
                  <a:schemeClr val="tx1"/>
                </a:solidFill>
              </a:rPr>
              <a:t>, </a:t>
            </a:r>
            <a:r>
              <a:rPr lang="ru-RU" sz="2000" b="1" dirty="0" err="1">
                <a:solidFill>
                  <a:schemeClr val="tx1"/>
                </a:solidFill>
              </a:rPr>
              <a:t>щоб</a:t>
            </a:r>
            <a:r>
              <a:rPr lang="ru-RU" sz="2000" b="1" dirty="0">
                <a:solidFill>
                  <a:schemeClr val="tx1"/>
                </a:solidFill>
              </a:rPr>
              <a:t> </a:t>
            </a:r>
            <a:r>
              <a:rPr lang="ru-RU" sz="2000" b="1" dirty="0" err="1">
                <a:solidFill>
                  <a:schemeClr val="tx1"/>
                </a:solidFill>
              </a:rPr>
              <a:t>ставити</a:t>
            </a:r>
            <a:r>
              <a:rPr lang="ru-RU" sz="2000" b="1" dirty="0">
                <a:solidFill>
                  <a:schemeClr val="tx1"/>
                </a:solidFill>
              </a:rPr>
              <a:t> </a:t>
            </a:r>
            <a:r>
              <a:rPr lang="ru-RU" sz="2000" b="1" dirty="0" err="1">
                <a:solidFill>
                  <a:schemeClr val="tx1"/>
                </a:solidFill>
              </a:rPr>
              <a:t>запитання</a:t>
            </a:r>
            <a:r>
              <a:rPr lang="ru-RU" sz="2000" b="1" dirty="0">
                <a:solidFill>
                  <a:schemeClr val="tx1"/>
                </a:solidFill>
              </a:rPr>
              <a:t> та </a:t>
            </a:r>
            <a:r>
              <a:rPr lang="ru-RU" sz="2000" b="1" dirty="0" err="1">
                <a:solidFill>
                  <a:schemeClr val="tx1"/>
                </a:solidFill>
              </a:rPr>
              <a:t>висловлюватись</a:t>
            </a:r>
            <a:r>
              <a:rPr lang="ru-RU" sz="2000" b="1" dirty="0">
                <a:solidFill>
                  <a:schemeClr val="tx1"/>
                </a:solidFill>
              </a:rPr>
              <a:t>.</a:t>
            </a:r>
          </a:p>
          <a:p>
            <a:pPr marL="342900" indent="-342900">
              <a:buFont typeface="Wingdings" panose="05000000000000000000" pitchFamily="2" charset="2"/>
              <a:buChar char="q"/>
            </a:pPr>
            <a:endParaRPr lang="ru-RU" sz="2000" b="1" dirty="0">
              <a:solidFill>
                <a:schemeClr val="tx1"/>
              </a:solidFill>
            </a:endParaRPr>
          </a:p>
          <a:p>
            <a:pPr marL="342900" indent="-342900">
              <a:buFont typeface="Wingdings" panose="05000000000000000000" pitchFamily="2" charset="2"/>
              <a:buChar char="q"/>
            </a:pPr>
            <a:r>
              <a:rPr lang="ru-RU" sz="2000" b="1" dirty="0" err="1">
                <a:solidFill>
                  <a:schemeClr val="tx1"/>
                </a:solidFill>
              </a:rPr>
              <a:t>Також</a:t>
            </a:r>
            <a:r>
              <a:rPr lang="ru-RU" sz="2000" b="1" dirty="0">
                <a:solidFill>
                  <a:schemeClr val="tx1"/>
                </a:solidFill>
              </a:rPr>
              <a:t> </a:t>
            </a:r>
            <a:r>
              <a:rPr lang="ru-RU" sz="2000" b="1" dirty="0" err="1">
                <a:solidFill>
                  <a:schemeClr val="tx1"/>
                </a:solidFill>
              </a:rPr>
              <a:t>важливо</a:t>
            </a:r>
            <a:r>
              <a:rPr lang="ru-RU" sz="2000" b="1" dirty="0">
                <a:solidFill>
                  <a:schemeClr val="tx1"/>
                </a:solidFill>
              </a:rPr>
              <a:t> </a:t>
            </a:r>
            <a:r>
              <a:rPr lang="ru-RU" sz="2000" b="1" dirty="0" err="1">
                <a:solidFill>
                  <a:schemeClr val="tx1"/>
                </a:solidFill>
              </a:rPr>
              <a:t>надати</a:t>
            </a:r>
            <a:r>
              <a:rPr lang="ru-RU" sz="2000" b="1" dirty="0">
                <a:solidFill>
                  <a:schemeClr val="tx1"/>
                </a:solidFill>
              </a:rPr>
              <a:t> </a:t>
            </a:r>
            <a:r>
              <a:rPr lang="ru-RU" sz="2000" b="1" dirty="0" err="1">
                <a:solidFill>
                  <a:schemeClr val="tx1"/>
                </a:solidFill>
              </a:rPr>
              <a:t>дітям</a:t>
            </a:r>
            <a:r>
              <a:rPr lang="ru-RU" sz="2000" b="1" dirty="0">
                <a:solidFill>
                  <a:schemeClr val="tx1"/>
                </a:solidFill>
              </a:rPr>
              <a:t> </a:t>
            </a:r>
            <a:r>
              <a:rPr lang="ru-RU" sz="2000" b="1" dirty="0" err="1">
                <a:solidFill>
                  <a:schemeClr val="tx1"/>
                </a:solidFill>
              </a:rPr>
              <a:t>можливість</a:t>
            </a:r>
            <a:r>
              <a:rPr lang="ru-RU" sz="2000" b="1" dirty="0">
                <a:solidFill>
                  <a:schemeClr val="tx1"/>
                </a:solidFill>
              </a:rPr>
              <a:t> </a:t>
            </a:r>
            <a:r>
              <a:rPr lang="ru-RU" sz="2000" b="1" dirty="0" err="1">
                <a:solidFill>
                  <a:schemeClr val="tx1"/>
                </a:solidFill>
              </a:rPr>
              <a:t>брати</a:t>
            </a:r>
            <a:r>
              <a:rPr lang="ru-RU" sz="2000" b="1" dirty="0">
                <a:solidFill>
                  <a:schemeClr val="tx1"/>
                </a:solidFill>
              </a:rPr>
              <a:t> участь у заходах і </a:t>
            </a:r>
            <a:r>
              <a:rPr lang="ru-RU" sz="2000" b="1" dirty="0" err="1">
                <a:solidFill>
                  <a:schemeClr val="tx1"/>
                </a:solidFill>
              </a:rPr>
              <a:t>хобі</a:t>
            </a:r>
            <a:r>
              <a:rPr lang="ru-RU" sz="2000" b="1" dirty="0">
                <a:solidFill>
                  <a:schemeClr val="tx1"/>
                </a:solidFill>
              </a:rPr>
              <a:t>, </a:t>
            </a:r>
            <a:r>
              <a:rPr lang="ru-RU" sz="2000" b="1" dirty="0" err="1">
                <a:solidFill>
                  <a:schemeClr val="tx1"/>
                </a:solidFill>
              </a:rPr>
              <a:t>які</a:t>
            </a:r>
            <a:r>
              <a:rPr lang="ru-RU" sz="2000" b="1" dirty="0">
                <a:solidFill>
                  <a:schemeClr val="tx1"/>
                </a:solidFill>
              </a:rPr>
              <a:t> </a:t>
            </a:r>
            <a:r>
              <a:rPr lang="ru-RU" sz="2000" b="1" dirty="0" err="1">
                <a:solidFill>
                  <a:schemeClr val="tx1"/>
                </a:solidFill>
              </a:rPr>
              <a:t>їм</a:t>
            </a:r>
            <a:r>
              <a:rPr lang="ru-RU" sz="2000" b="1" dirty="0">
                <a:solidFill>
                  <a:schemeClr val="tx1"/>
                </a:solidFill>
              </a:rPr>
              <a:t> </a:t>
            </a:r>
            <a:r>
              <a:rPr lang="ru-RU" sz="2000" b="1" dirty="0" err="1">
                <a:solidFill>
                  <a:schemeClr val="tx1"/>
                </a:solidFill>
              </a:rPr>
              <a:t>цікаві</a:t>
            </a:r>
            <a:r>
              <a:rPr lang="ru-RU" sz="2000" b="1" dirty="0">
                <a:solidFill>
                  <a:schemeClr val="tx1"/>
                </a:solidFill>
              </a:rPr>
              <a:t>, а </a:t>
            </a:r>
            <a:r>
              <a:rPr lang="ru-RU" sz="2000" b="1" dirty="0" err="1">
                <a:solidFill>
                  <a:schemeClr val="tx1"/>
                </a:solidFill>
              </a:rPr>
              <a:t>також</a:t>
            </a:r>
            <a:r>
              <a:rPr lang="ru-RU" sz="2000" b="1" dirty="0">
                <a:solidFill>
                  <a:schemeClr val="tx1"/>
                </a:solidFill>
              </a:rPr>
              <a:t> </a:t>
            </a:r>
            <a:r>
              <a:rPr lang="ru-RU" sz="2000" b="1" dirty="0" err="1">
                <a:solidFill>
                  <a:schemeClr val="tx1"/>
                </a:solidFill>
              </a:rPr>
              <a:t>створити</a:t>
            </a:r>
            <a:r>
              <a:rPr lang="ru-RU" sz="2000" b="1" dirty="0">
                <a:solidFill>
                  <a:schemeClr val="tx1"/>
                </a:solidFill>
              </a:rPr>
              <a:t> </a:t>
            </a:r>
            <a:r>
              <a:rPr lang="ru-RU" sz="2000" b="1" dirty="0" err="1">
                <a:solidFill>
                  <a:schemeClr val="tx1"/>
                </a:solidFill>
              </a:rPr>
              <a:t>сприятливе</a:t>
            </a:r>
            <a:r>
              <a:rPr lang="ru-RU" sz="2000" b="1" dirty="0">
                <a:solidFill>
                  <a:schemeClr val="tx1"/>
                </a:solidFill>
              </a:rPr>
              <a:t> </a:t>
            </a:r>
            <a:r>
              <a:rPr lang="ru-RU" sz="2000" b="1" dirty="0" err="1">
                <a:solidFill>
                  <a:schemeClr val="tx1"/>
                </a:solidFill>
              </a:rPr>
              <a:t>середовище</a:t>
            </a:r>
            <a:r>
              <a:rPr lang="ru-RU" sz="2000" b="1" dirty="0">
                <a:solidFill>
                  <a:schemeClr val="tx1"/>
                </a:solidFill>
              </a:rPr>
              <a:t> для </a:t>
            </a:r>
            <a:r>
              <a:rPr lang="ru-RU" sz="2000" b="1" dirty="0" err="1">
                <a:solidFill>
                  <a:schemeClr val="tx1"/>
                </a:solidFill>
              </a:rPr>
              <a:t>вивчення</a:t>
            </a:r>
            <a:r>
              <a:rPr lang="ru-RU" sz="2000" b="1" dirty="0">
                <a:solidFill>
                  <a:schemeClr val="tx1"/>
                </a:solidFill>
              </a:rPr>
              <a:t> </a:t>
            </a:r>
            <a:r>
              <a:rPr lang="ru-RU" sz="2000" b="1" dirty="0" err="1">
                <a:solidFill>
                  <a:schemeClr val="tx1"/>
                </a:solidFill>
              </a:rPr>
              <a:t>їхніх</a:t>
            </a:r>
            <a:r>
              <a:rPr lang="ru-RU" sz="2000" b="1" dirty="0">
                <a:solidFill>
                  <a:schemeClr val="tx1"/>
                </a:solidFill>
              </a:rPr>
              <a:t> </a:t>
            </a:r>
            <a:r>
              <a:rPr lang="ru-RU" sz="2000" b="1" dirty="0" err="1">
                <a:solidFill>
                  <a:schemeClr val="tx1"/>
                </a:solidFill>
              </a:rPr>
              <a:t>інтересів</a:t>
            </a:r>
            <a:r>
              <a:rPr lang="ru-RU" sz="2000" b="1" dirty="0">
                <a:solidFill>
                  <a:schemeClr val="tx1"/>
                </a:solidFill>
              </a:rPr>
              <a:t>.</a:t>
            </a:r>
          </a:p>
        </p:txBody>
      </p:sp>
    </p:spTree>
    <p:extLst>
      <p:ext uri="{BB962C8B-B14F-4D97-AF65-F5344CB8AC3E}">
        <p14:creationId xmlns:p14="http://schemas.microsoft.com/office/powerpoint/2010/main" val="14214873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72C4F51-3680-403B-9A23-C006B5F9F99B}"/>
              </a:ext>
            </a:extLst>
          </p:cNvPr>
          <p:cNvSpPr>
            <a:spLocks noGrp="1"/>
          </p:cNvSpPr>
          <p:nvPr>
            <p:ph type="title"/>
          </p:nvPr>
        </p:nvSpPr>
        <p:spPr>
          <a:xfrm>
            <a:off x="6057434" y="829214"/>
            <a:ext cx="8650224" cy="549383"/>
          </a:xfrm>
        </p:spPr>
        <p:txBody>
          <a:bodyPr>
            <a:normAutofit fontScale="90000"/>
          </a:bodyPr>
          <a:lstStyle/>
          <a:p>
            <a:r>
              <a:rPr lang="uk-UA" dirty="0"/>
              <a:t>Чому важливо говорити про тютюн</a:t>
            </a:r>
          </a:p>
        </p:txBody>
      </p:sp>
      <p:pic>
        <p:nvPicPr>
          <p:cNvPr id="4" name="Рисунок 3">
            <a:extLst>
              <a:ext uri="{FF2B5EF4-FFF2-40B4-BE49-F238E27FC236}">
                <a16:creationId xmlns:a16="http://schemas.microsoft.com/office/drawing/2014/main" id="{45F42B97-0674-4627-A995-70E121F100E0}"/>
              </a:ext>
            </a:extLst>
          </p:cNvPr>
          <p:cNvPicPr>
            <a:picLocks noChangeAspect="1"/>
          </p:cNvPicPr>
          <p:nvPr/>
        </p:nvPicPr>
        <p:blipFill>
          <a:blip r:embed="rId2"/>
          <a:stretch>
            <a:fillRect/>
          </a:stretch>
        </p:blipFill>
        <p:spPr>
          <a:xfrm>
            <a:off x="677015" y="658109"/>
            <a:ext cx="4645554" cy="1636919"/>
          </a:xfrm>
          <a:prstGeom prst="rect">
            <a:avLst/>
          </a:prstGeom>
        </p:spPr>
      </p:pic>
      <p:sp>
        <p:nvSpPr>
          <p:cNvPr id="5" name="Прямокутник 4">
            <a:extLst>
              <a:ext uri="{FF2B5EF4-FFF2-40B4-BE49-F238E27FC236}">
                <a16:creationId xmlns:a16="http://schemas.microsoft.com/office/drawing/2014/main" id="{086059E1-67EE-49E5-82AC-E50B7D1B0EA2}"/>
              </a:ext>
            </a:extLst>
          </p:cNvPr>
          <p:cNvSpPr/>
          <p:nvPr/>
        </p:nvSpPr>
        <p:spPr>
          <a:xfrm>
            <a:off x="1842797" y="2727317"/>
            <a:ext cx="15652095" cy="507831"/>
          </a:xfrm>
          <a:prstGeom prst="rect">
            <a:avLst/>
          </a:prstGeom>
          <a:solidFill>
            <a:srgbClr val="FFC000"/>
          </a:solidFill>
        </p:spPr>
        <p:txBody>
          <a:bodyPr wrap="square">
            <a:spAutoFit/>
          </a:bodyPr>
          <a:lstStyle/>
          <a:p>
            <a:pPr defTabSz="1371600">
              <a:buClrTx/>
            </a:pPr>
            <a:r>
              <a:rPr lang="uk-UA" sz="2700" kern="1200" dirty="0">
                <a:latin typeface="Helvetica"/>
                <a:cs typeface="Helvetica"/>
              </a:rPr>
              <a:t>1,3 млрд людей в усьому світі вживають тютюнові вироби. </a:t>
            </a:r>
          </a:p>
        </p:txBody>
      </p:sp>
      <p:sp>
        <p:nvSpPr>
          <p:cNvPr id="6" name="Прямокутник 5">
            <a:extLst>
              <a:ext uri="{FF2B5EF4-FFF2-40B4-BE49-F238E27FC236}">
                <a16:creationId xmlns:a16="http://schemas.microsoft.com/office/drawing/2014/main" id="{9421CEA7-488A-43D5-BB60-6EDC9A11040A}"/>
              </a:ext>
            </a:extLst>
          </p:cNvPr>
          <p:cNvSpPr/>
          <p:nvPr/>
        </p:nvSpPr>
        <p:spPr>
          <a:xfrm>
            <a:off x="1842797" y="3326826"/>
            <a:ext cx="15652101" cy="923330"/>
          </a:xfrm>
          <a:prstGeom prst="rect">
            <a:avLst/>
          </a:prstGeom>
          <a:solidFill>
            <a:schemeClr val="tx2">
              <a:lumMod val="40000"/>
              <a:lumOff val="60000"/>
            </a:schemeClr>
          </a:solidFill>
        </p:spPr>
        <p:txBody>
          <a:bodyPr wrap="square">
            <a:spAutoFit/>
          </a:bodyPr>
          <a:lstStyle/>
          <a:p>
            <a:pPr defTabSz="1371600">
              <a:buClrTx/>
            </a:pPr>
            <a:r>
              <a:rPr lang="ru-RU" sz="2700" kern="1200" dirty="0" err="1">
                <a:latin typeface="Helvetica"/>
                <a:cs typeface="Helvetica"/>
              </a:rPr>
              <a:t>Щороку</a:t>
            </a:r>
            <a:r>
              <a:rPr lang="ru-RU" sz="2700" kern="1200" dirty="0">
                <a:latin typeface="Helvetica"/>
                <a:cs typeface="Helvetica"/>
              </a:rPr>
              <a:t> </a:t>
            </a:r>
            <a:r>
              <a:rPr lang="ru-RU" sz="2700" kern="1200" dirty="0" err="1">
                <a:latin typeface="Helvetica"/>
                <a:cs typeface="Helvetica"/>
              </a:rPr>
              <a:t>від</a:t>
            </a:r>
            <a:r>
              <a:rPr lang="ru-RU" sz="2700" kern="1200" dirty="0">
                <a:latin typeface="Helvetica"/>
                <a:cs typeface="Helvetica"/>
              </a:rPr>
              <a:t> хвороб, </a:t>
            </a:r>
            <a:r>
              <a:rPr lang="ru-RU" sz="2700" kern="1200" dirty="0" err="1">
                <a:latin typeface="Helvetica"/>
                <a:cs typeface="Helvetica"/>
              </a:rPr>
              <a:t>спричинених</a:t>
            </a:r>
            <a:r>
              <a:rPr lang="ru-RU" sz="2700" kern="1200" dirty="0">
                <a:latin typeface="Helvetica"/>
                <a:cs typeface="Helvetica"/>
              </a:rPr>
              <a:t> </a:t>
            </a:r>
            <a:r>
              <a:rPr lang="ru-RU" sz="2700" kern="1200" dirty="0" err="1">
                <a:latin typeface="Helvetica"/>
                <a:cs typeface="Helvetica"/>
              </a:rPr>
              <a:t>курінням</a:t>
            </a:r>
            <a:r>
              <a:rPr lang="ru-RU" sz="2700" kern="1200" dirty="0">
                <a:latin typeface="Helvetica"/>
                <a:cs typeface="Helvetica"/>
              </a:rPr>
              <a:t>, </a:t>
            </a:r>
            <a:r>
              <a:rPr lang="ru-RU" sz="2700" kern="1200" dirty="0" err="1">
                <a:latin typeface="Helvetica"/>
                <a:cs typeface="Helvetica"/>
              </a:rPr>
              <a:t>помирає</a:t>
            </a:r>
            <a:r>
              <a:rPr lang="ru-RU" sz="2700" kern="1200" dirty="0">
                <a:latin typeface="Helvetica"/>
                <a:cs typeface="Helvetica"/>
              </a:rPr>
              <a:t> </a:t>
            </a:r>
            <a:r>
              <a:rPr lang="ru-RU" sz="2700" kern="1200" dirty="0" err="1">
                <a:latin typeface="Helvetica"/>
                <a:cs typeface="Helvetica"/>
              </a:rPr>
              <a:t>понад</a:t>
            </a:r>
            <a:r>
              <a:rPr lang="ru-RU" sz="2700" kern="1200" dirty="0">
                <a:latin typeface="Helvetica"/>
                <a:cs typeface="Helvetica"/>
              </a:rPr>
              <a:t> 8 млн людей, з них 1,2 млн – </a:t>
            </a:r>
            <a:r>
              <a:rPr lang="ru-RU" sz="2700" kern="1200" dirty="0" err="1">
                <a:latin typeface="Helvetica"/>
                <a:cs typeface="Helvetica"/>
              </a:rPr>
              <a:t>пасивні</a:t>
            </a:r>
            <a:r>
              <a:rPr lang="ru-RU" sz="2700" kern="1200" dirty="0">
                <a:latin typeface="Helvetica"/>
                <a:cs typeface="Helvetica"/>
              </a:rPr>
              <a:t> </a:t>
            </a:r>
            <a:r>
              <a:rPr lang="ru-RU" sz="2700" kern="1200" dirty="0" err="1">
                <a:latin typeface="Helvetica"/>
                <a:cs typeface="Helvetica"/>
              </a:rPr>
              <a:t>курці</a:t>
            </a:r>
            <a:endParaRPr lang="uk-UA" sz="2700" kern="1200" dirty="0">
              <a:latin typeface="Helvetica"/>
              <a:cs typeface="Helvetica"/>
            </a:endParaRPr>
          </a:p>
        </p:txBody>
      </p:sp>
      <p:sp>
        <p:nvSpPr>
          <p:cNvPr id="7" name="Прямокутник 6">
            <a:extLst>
              <a:ext uri="{FF2B5EF4-FFF2-40B4-BE49-F238E27FC236}">
                <a16:creationId xmlns:a16="http://schemas.microsoft.com/office/drawing/2014/main" id="{BCD248AE-4E60-47A8-90F2-3D15D573E968}"/>
              </a:ext>
            </a:extLst>
          </p:cNvPr>
          <p:cNvSpPr/>
          <p:nvPr/>
        </p:nvSpPr>
        <p:spPr>
          <a:xfrm>
            <a:off x="1842797" y="4451003"/>
            <a:ext cx="15652100" cy="923330"/>
          </a:xfrm>
          <a:prstGeom prst="rect">
            <a:avLst/>
          </a:prstGeom>
          <a:solidFill>
            <a:srgbClr val="FFC000"/>
          </a:solidFill>
        </p:spPr>
        <p:txBody>
          <a:bodyPr wrap="square">
            <a:spAutoFit/>
          </a:bodyPr>
          <a:lstStyle/>
          <a:p>
            <a:pPr defTabSz="1371600">
              <a:buClrTx/>
            </a:pPr>
            <a:r>
              <a:rPr lang="uk-UA" sz="2700" kern="1200" dirty="0">
                <a:latin typeface="Helvetica"/>
                <a:cs typeface="Helvetica"/>
              </a:rPr>
              <a:t>Тютюновий дим містить понад 7 000 хімічних елементів, з яких щонайменше 250 є токсичними, а 69 викликають онкологічні захворювання.</a:t>
            </a:r>
          </a:p>
        </p:txBody>
      </p:sp>
      <p:sp>
        <p:nvSpPr>
          <p:cNvPr id="12" name="Прямокутник 11">
            <a:extLst>
              <a:ext uri="{FF2B5EF4-FFF2-40B4-BE49-F238E27FC236}">
                <a16:creationId xmlns:a16="http://schemas.microsoft.com/office/drawing/2014/main" id="{95783DE5-D72C-42E6-9CFB-C2C208FE1D2D}"/>
              </a:ext>
            </a:extLst>
          </p:cNvPr>
          <p:cNvSpPr/>
          <p:nvPr/>
        </p:nvSpPr>
        <p:spPr>
          <a:xfrm>
            <a:off x="1842793" y="5627816"/>
            <a:ext cx="15652100" cy="507831"/>
          </a:xfrm>
          <a:prstGeom prst="rect">
            <a:avLst/>
          </a:prstGeom>
          <a:solidFill>
            <a:schemeClr val="accent3">
              <a:lumMod val="20000"/>
              <a:lumOff val="80000"/>
            </a:schemeClr>
          </a:solidFill>
        </p:spPr>
        <p:txBody>
          <a:bodyPr wrap="square">
            <a:spAutoFit/>
          </a:bodyPr>
          <a:lstStyle/>
          <a:p>
            <a:pPr defTabSz="1371600">
              <a:buClrTx/>
            </a:pPr>
            <a:r>
              <a:rPr lang="ru-RU" sz="2700" kern="1200" dirty="0" err="1">
                <a:latin typeface="Helvetica"/>
                <a:cs typeface="Helvetica"/>
              </a:rPr>
              <a:t>Куріння</a:t>
            </a:r>
            <a:r>
              <a:rPr lang="ru-RU" sz="2700" kern="1200" dirty="0">
                <a:latin typeface="Helvetica"/>
                <a:cs typeface="Helvetica"/>
              </a:rPr>
              <a:t> будь-</a:t>
            </a:r>
            <a:r>
              <a:rPr lang="ru-RU" sz="2700" kern="1200" dirty="0" err="1">
                <a:latin typeface="Helvetica"/>
                <a:cs typeface="Helvetica"/>
              </a:rPr>
              <a:t>яких</a:t>
            </a:r>
            <a:r>
              <a:rPr lang="ru-RU" sz="2700" kern="1200" dirty="0">
                <a:latin typeface="Helvetica"/>
                <a:cs typeface="Helvetica"/>
              </a:rPr>
              <a:t> </a:t>
            </a:r>
            <a:r>
              <a:rPr lang="ru-RU" sz="2700" kern="1200" dirty="0" err="1">
                <a:latin typeface="Helvetica"/>
                <a:cs typeface="Helvetica"/>
              </a:rPr>
              <a:t>тютюнових</a:t>
            </a:r>
            <a:r>
              <a:rPr lang="ru-RU" sz="2700" kern="1200" dirty="0">
                <a:latin typeface="Helvetica"/>
                <a:cs typeface="Helvetica"/>
              </a:rPr>
              <a:t> </a:t>
            </a:r>
            <a:r>
              <a:rPr lang="ru-RU" sz="2700" kern="1200" dirty="0" err="1">
                <a:latin typeface="Helvetica"/>
                <a:cs typeface="Helvetica"/>
              </a:rPr>
              <a:t>виробів</a:t>
            </a:r>
            <a:r>
              <a:rPr lang="ru-RU" sz="2700" kern="1200" dirty="0">
                <a:latin typeface="Helvetica"/>
                <a:cs typeface="Helvetica"/>
              </a:rPr>
              <a:t> шкодить </a:t>
            </a:r>
            <a:r>
              <a:rPr lang="ru-RU" sz="2700" kern="1200" dirty="0" err="1">
                <a:latin typeface="Helvetica"/>
                <a:cs typeface="Helvetica"/>
              </a:rPr>
              <a:t>організму</a:t>
            </a:r>
            <a:r>
              <a:rPr lang="ru-RU" sz="2700" kern="1200" dirty="0">
                <a:latin typeface="Helvetica"/>
                <a:cs typeface="Helvetica"/>
              </a:rPr>
              <a:t> </a:t>
            </a:r>
            <a:r>
              <a:rPr lang="ru-RU" sz="2700" kern="1200" dirty="0" err="1">
                <a:latin typeface="Helvetica"/>
                <a:cs typeface="Helvetica"/>
              </a:rPr>
              <a:t>незалежно</a:t>
            </a:r>
            <a:r>
              <a:rPr lang="ru-RU" sz="2700" kern="1200" dirty="0">
                <a:latin typeface="Helvetica"/>
                <a:cs typeface="Helvetica"/>
              </a:rPr>
              <a:t> </a:t>
            </a:r>
            <a:r>
              <a:rPr lang="ru-RU" sz="2700" kern="1200" dirty="0" err="1">
                <a:latin typeface="Helvetica"/>
                <a:cs typeface="Helvetica"/>
              </a:rPr>
              <a:t>від</a:t>
            </a:r>
            <a:r>
              <a:rPr lang="ru-RU" sz="2700" kern="1200" dirty="0">
                <a:latin typeface="Helvetica"/>
                <a:cs typeface="Helvetica"/>
              </a:rPr>
              <a:t> </a:t>
            </a:r>
            <a:r>
              <a:rPr lang="ru-RU" sz="2700" kern="1200" dirty="0" err="1">
                <a:latin typeface="Helvetica"/>
                <a:cs typeface="Helvetica"/>
              </a:rPr>
              <a:t>дози</a:t>
            </a:r>
            <a:r>
              <a:rPr lang="ru-RU" sz="2700" kern="1200" dirty="0">
                <a:latin typeface="Helvetica"/>
                <a:cs typeface="Helvetica"/>
              </a:rPr>
              <a:t>.</a:t>
            </a:r>
            <a:endParaRPr lang="uk-UA" sz="2700" kern="1200" dirty="0">
              <a:latin typeface="Helvetica"/>
              <a:cs typeface="Helvetica"/>
            </a:endParaRPr>
          </a:p>
        </p:txBody>
      </p:sp>
      <p:sp>
        <p:nvSpPr>
          <p:cNvPr id="13" name="Прямокутник 12">
            <a:extLst>
              <a:ext uri="{FF2B5EF4-FFF2-40B4-BE49-F238E27FC236}">
                <a16:creationId xmlns:a16="http://schemas.microsoft.com/office/drawing/2014/main" id="{A5D2FEAD-D844-4FFD-BD9F-93D8BF70E76E}"/>
              </a:ext>
            </a:extLst>
          </p:cNvPr>
          <p:cNvSpPr/>
          <p:nvPr/>
        </p:nvSpPr>
        <p:spPr>
          <a:xfrm>
            <a:off x="1842793" y="7853041"/>
            <a:ext cx="15652100" cy="1754326"/>
          </a:xfrm>
          <a:prstGeom prst="rect">
            <a:avLst/>
          </a:prstGeom>
          <a:solidFill>
            <a:schemeClr val="accent3">
              <a:lumMod val="20000"/>
              <a:lumOff val="80000"/>
            </a:schemeClr>
          </a:solidFill>
        </p:spPr>
        <p:txBody>
          <a:bodyPr wrap="square">
            <a:spAutoFit/>
          </a:bodyPr>
          <a:lstStyle/>
          <a:p>
            <a:pPr defTabSz="1371600">
              <a:buClrTx/>
            </a:pPr>
            <a:r>
              <a:rPr lang="uk-UA" sz="2700" kern="1200" dirty="0">
                <a:latin typeface="Helvetica"/>
                <a:cs typeface="Helvetica"/>
              </a:rPr>
              <a:t>Куріння спричиняє багато різних захворювань і </a:t>
            </a:r>
            <a:r>
              <a:rPr lang="uk-UA" sz="2700" kern="1200" dirty="0" err="1">
                <a:latin typeface="Helvetica"/>
                <a:cs typeface="Helvetica"/>
              </a:rPr>
              <a:t>хвороб</a:t>
            </a:r>
            <a:r>
              <a:rPr lang="uk-UA" sz="2700" kern="1200" dirty="0">
                <a:latin typeface="Helvetica"/>
                <a:cs typeface="Helvetica"/>
              </a:rPr>
              <a:t>, а саме: </a:t>
            </a:r>
            <a:r>
              <a:rPr lang="ru-RU" sz="2700" kern="1200" dirty="0" err="1">
                <a:latin typeface="Helvetica"/>
                <a:cs typeface="Helvetica"/>
              </a:rPr>
              <a:t>хронічне</a:t>
            </a:r>
            <a:r>
              <a:rPr lang="ru-RU" sz="2700" kern="1200" dirty="0">
                <a:latin typeface="Helvetica"/>
                <a:cs typeface="Helvetica"/>
              </a:rPr>
              <a:t> </a:t>
            </a:r>
            <a:r>
              <a:rPr lang="ru-RU" sz="2700" kern="1200" dirty="0" err="1">
                <a:latin typeface="Helvetica"/>
                <a:cs typeface="Helvetica"/>
              </a:rPr>
              <a:t>обструктивне</a:t>
            </a:r>
            <a:r>
              <a:rPr lang="ru-RU" sz="2700" kern="1200" dirty="0">
                <a:latin typeface="Helvetica"/>
                <a:cs typeface="Helvetica"/>
              </a:rPr>
              <a:t> </a:t>
            </a:r>
            <a:r>
              <a:rPr lang="ru-RU" sz="2700" kern="1200" dirty="0" err="1">
                <a:latin typeface="Helvetica"/>
                <a:cs typeface="Helvetica"/>
              </a:rPr>
              <a:t>захворювання</a:t>
            </a:r>
            <a:r>
              <a:rPr lang="ru-RU" sz="2700" kern="1200" dirty="0">
                <a:latin typeface="Helvetica"/>
                <a:cs typeface="Helvetica"/>
              </a:rPr>
              <a:t> </a:t>
            </a:r>
            <a:r>
              <a:rPr lang="ru-RU" sz="2700" kern="1200" dirty="0" err="1">
                <a:latin typeface="Helvetica"/>
                <a:cs typeface="Helvetica"/>
              </a:rPr>
              <a:t>легень</a:t>
            </a:r>
            <a:r>
              <a:rPr lang="ru-RU" sz="2700" kern="1200" dirty="0">
                <a:latin typeface="Helvetica"/>
                <a:cs typeface="Helvetica"/>
              </a:rPr>
              <a:t> (ХОЗЛ), яке </a:t>
            </a:r>
            <a:r>
              <a:rPr lang="ru-RU" sz="2700" kern="1200" dirty="0" err="1">
                <a:latin typeface="Helvetica"/>
                <a:cs typeface="Helvetica"/>
              </a:rPr>
              <a:t>включає</a:t>
            </a:r>
            <a:r>
              <a:rPr lang="ru-RU" sz="2700" kern="1200" dirty="0">
                <a:latin typeface="Helvetica"/>
                <a:cs typeface="Helvetica"/>
              </a:rPr>
              <a:t> </a:t>
            </a:r>
            <a:r>
              <a:rPr lang="ru-RU" sz="2700" kern="1200" dirty="0" err="1">
                <a:latin typeface="Helvetica"/>
                <a:cs typeface="Helvetica"/>
              </a:rPr>
              <a:t>емфізему</a:t>
            </a:r>
            <a:r>
              <a:rPr lang="ru-RU" sz="2700" kern="1200" dirty="0">
                <a:latin typeface="Helvetica"/>
                <a:cs typeface="Helvetica"/>
              </a:rPr>
              <a:t> </a:t>
            </a:r>
            <a:r>
              <a:rPr lang="ru-RU" sz="2700" kern="1200" dirty="0" err="1">
                <a:latin typeface="Helvetica"/>
                <a:cs typeface="Helvetica"/>
              </a:rPr>
              <a:t>легень</a:t>
            </a:r>
            <a:r>
              <a:rPr lang="ru-RU" sz="2700" kern="1200" dirty="0">
                <a:latin typeface="Helvetica"/>
                <a:cs typeface="Helvetica"/>
              </a:rPr>
              <a:t> і </a:t>
            </a:r>
            <a:r>
              <a:rPr lang="ru-RU" sz="2700" kern="1200" dirty="0" err="1">
                <a:latin typeface="Helvetica"/>
                <a:cs typeface="Helvetica"/>
              </a:rPr>
              <a:t>хронічний</a:t>
            </a:r>
            <a:r>
              <a:rPr lang="ru-RU" sz="2700" kern="1200" dirty="0">
                <a:latin typeface="Helvetica"/>
                <a:cs typeface="Helvetica"/>
              </a:rPr>
              <a:t> </a:t>
            </a:r>
            <a:r>
              <a:rPr lang="ru-RU" sz="2700" kern="1200" dirty="0" err="1">
                <a:latin typeface="Helvetica"/>
                <a:cs typeface="Helvetica"/>
              </a:rPr>
              <a:t>бронхіт</a:t>
            </a:r>
            <a:r>
              <a:rPr lang="uk-UA" sz="2700" kern="1200" dirty="0">
                <a:latin typeface="Helvetica"/>
                <a:cs typeface="Helvetica"/>
              </a:rPr>
              <a:t>, онкологічні захворювання різних частин тіла та органів, ішемічну хворобу серця, інфаркт та інсульт, захворювання судин, остеопороз, катаракту та сліпоту, </a:t>
            </a:r>
            <a:r>
              <a:rPr lang="uk-UA" sz="2700" kern="1200" dirty="0" err="1">
                <a:latin typeface="Helvetica"/>
                <a:cs typeface="Helvetica"/>
              </a:rPr>
              <a:t>пародонтози</a:t>
            </a:r>
            <a:r>
              <a:rPr lang="uk-UA" sz="2700" kern="1200" dirty="0">
                <a:latin typeface="Helvetica"/>
                <a:cs typeface="Helvetica"/>
              </a:rPr>
              <a:t>, безпліддя тощо</a:t>
            </a:r>
          </a:p>
        </p:txBody>
      </p:sp>
      <p:sp>
        <p:nvSpPr>
          <p:cNvPr id="14" name="Прямокутник 13">
            <a:extLst>
              <a:ext uri="{FF2B5EF4-FFF2-40B4-BE49-F238E27FC236}">
                <a16:creationId xmlns:a16="http://schemas.microsoft.com/office/drawing/2014/main" id="{B9DA2981-E050-4F56-A54B-A0698F5A0B37}"/>
              </a:ext>
            </a:extLst>
          </p:cNvPr>
          <p:cNvSpPr/>
          <p:nvPr/>
        </p:nvSpPr>
        <p:spPr>
          <a:xfrm>
            <a:off x="1842794" y="6382005"/>
            <a:ext cx="15652098" cy="1338828"/>
          </a:xfrm>
          <a:prstGeom prst="rect">
            <a:avLst/>
          </a:prstGeom>
          <a:solidFill>
            <a:srgbClr val="FFC000"/>
          </a:solidFill>
        </p:spPr>
        <p:txBody>
          <a:bodyPr wrap="square">
            <a:spAutoFit/>
          </a:bodyPr>
          <a:lstStyle/>
          <a:p>
            <a:pPr defTabSz="1371600">
              <a:buClrTx/>
            </a:pPr>
            <a:r>
              <a:rPr lang="uk-UA" sz="2700" kern="1200" dirty="0">
                <a:latin typeface="Helvetica"/>
                <a:cs typeface="Helvetica"/>
              </a:rPr>
              <a:t>Вживання тютюнових виробів має згубний вплив не лише на фізичне, а й на психічне здоров’я. Нікотин викликає залежність, тому багато курців не можуть відмовитися від куріння без професійної допомоги. </a:t>
            </a:r>
          </a:p>
        </p:txBody>
      </p:sp>
    </p:spTree>
    <p:extLst>
      <p:ext uri="{BB962C8B-B14F-4D97-AF65-F5344CB8AC3E}">
        <p14:creationId xmlns:p14="http://schemas.microsoft.com/office/powerpoint/2010/main" val="400332603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1C7DDA62-953D-45EB-9F79-9E1E29D8297C}"/>
              </a:ext>
            </a:extLst>
          </p:cNvPr>
          <p:cNvPicPr>
            <a:picLocks noChangeAspect="1"/>
          </p:cNvPicPr>
          <p:nvPr/>
        </p:nvPicPr>
        <p:blipFill>
          <a:blip r:embed="rId2"/>
          <a:stretch>
            <a:fillRect/>
          </a:stretch>
        </p:blipFill>
        <p:spPr>
          <a:xfrm>
            <a:off x="9358312" y="-789709"/>
            <a:ext cx="9161542" cy="10287000"/>
          </a:xfrm>
          <a:prstGeom prst="rect">
            <a:avLst/>
          </a:prstGeom>
        </p:spPr>
      </p:pic>
      <p:sp>
        <p:nvSpPr>
          <p:cNvPr id="2" name="Заголовок 1">
            <a:extLst>
              <a:ext uri="{FF2B5EF4-FFF2-40B4-BE49-F238E27FC236}">
                <a16:creationId xmlns:a16="http://schemas.microsoft.com/office/drawing/2014/main" id="{788DC40A-3FD0-48C6-A3B9-C4354BE53645}"/>
              </a:ext>
            </a:extLst>
          </p:cNvPr>
          <p:cNvSpPr>
            <a:spLocks noGrp="1"/>
          </p:cNvSpPr>
          <p:nvPr>
            <p:ph type="ctrTitle"/>
          </p:nvPr>
        </p:nvSpPr>
        <p:spPr>
          <a:xfrm>
            <a:off x="4080164" y="337157"/>
            <a:ext cx="7772400" cy="890587"/>
          </a:xfrm>
        </p:spPr>
        <p:txBody>
          <a:bodyPr>
            <a:normAutofit/>
          </a:bodyPr>
          <a:lstStyle/>
          <a:p>
            <a:r>
              <a:rPr lang="ru-RU" sz="4000" b="1" dirty="0" err="1">
                <a:latin typeface="+mj-lt"/>
              </a:rPr>
              <a:t>Світ</a:t>
            </a:r>
            <a:r>
              <a:rPr lang="ru-RU" sz="4000" b="1" dirty="0">
                <a:latin typeface="+mj-lt"/>
              </a:rPr>
              <a:t>, де </a:t>
            </a:r>
            <a:r>
              <a:rPr lang="ru-RU" sz="4000" b="1" dirty="0" err="1">
                <a:latin typeface="+mj-lt"/>
              </a:rPr>
              <a:t>діти</a:t>
            </a:r>
            <a:r>
              <a:rPr lang="ru-RU" sz="4000" b="1" dirty="0">
                <a:latin typeface="+mj-lt"/>
              </a:rPr>
              <a:t> в </a:t>
            </a:r>
            <a:r>
              <a:rPr lang="ru-RU" sz="4000" b="1" dirty="0" err="1">
                <a:latin typeface="+mj-lt"/>
              </a:rPr>
              <a:t>безпеці</a:t>
            </a:r>
            <a:endParaRPr lang="uk-UA" sz="4000" b="1" dirty="0">
              <a:latin typeface="+mj-lt"/>
            </a:endParaRPr>
          </a:p>
        </p:txBody>
      </p:sp>
      <p:sp>
        <p:nvSpPr>
          <p:cNvPr id="3" name="Підзаголовок 2">
            <a:extLst>
              <a:ext uri="{FF2B5EF4-FFF2-40B4-BE49-F238E27FC236}">
                <a16:creationId xmlns:a16="http://schemas.microsoft.com/office/drawing/2014/main" id="{B18522AE-0FA2-411C-B3F1-58651AD7C450}"/>
              </a:ext>
            </a:extLst>
          </p:cNvPr>
          <p:cNvSpPr>
            <a:spLocks noGrp="1"/>
          </p:cNvSpPr>
          <p:nvPr>
            <p:ph type="subTitle" idx="1"/>
          </p:nvPr>
        </p:nvSpPr>
        <p:spPr>
          <a:xfrm>
            <a:off x="10337655" y="7024688"/>
            <a:ext cx="7578869" cy="890587"/>
          </a:xfrm>
        </p:spPr>
        <p:txBody>
          <a:bodyPr>
            <a:normAutofit fontScale="85000" lnSpcReduction="20000"/>
          </a:bodyPr>
          <a:lstStyle/>
          <a:p>
            <a:pPr algn="just"/>
            <a:r>
              <a:rPr lang="ru-RU" sz="2200" b="1" dirty="0">
                <a:solidFill>
                  <a:schemeClr val="tx1"/>
                </a:solidFill>
                <a:latin typeface="+mj-lt"/>
              </a:rPr>
              <a:t>За </a:t>
            </a:r>
            <a:r>
              <a:rPr lang="ru-RU" sz="2200" b="1" dirty="0" err="1">
                <a:solidFill>
                  <a:schemeClr val="tx1"/>
                </a:solidFill>
                <a:latin typeface="+mj-lt"/>
              </a:rPr>
              <a:t>оцінками</a:t>
            </a:r>
            <a:r>
              <a:rPr lang="ru-RU" sz="2200" b="1" dirty="0">
                <a:solidFill>
                  <a:schemeClr val="tx1"/>
                </a:solidFill>
                <a:latin typeface="+mj-lt"/>
              </a:rPr>
              <a:t>, 26% смертей </a:t>
            </a:r>
            <a:r>
              <a:rPr lang="ru-RU" sz="2200" b="1" dirty="0" err="1">
                <a:solidFill>
                  <a:schemeClr val="tx1"/>
                </a:solidFill>
                <a:latin typeface="+mj-lt"/>
              </a:rPr>
              <a:t>дітей</a:t>
            </a:r>
            <a:r>
              <a:rPr lang="ru-RU" sz="2200" b="1" dirty="0">
                <a:solidFill>
                  <a:schemeClr val="tx1"/>
                </a:solidFill>
                <a:latin typeface="+mj-lt"/>
              </a:rPr>
              <a:t> </a:t>
            </a:r>
            <a:r>
              <a:rPr lang="ru-RU" sz="2200" b="1" dirty="0" err="1">
                <a:solidFill>
                  <a:schemeClr val="tx1"/>
                </a:solidFill>
                <a:latin typeface="+mj-lt"/>
              </a:rPr>
              <a:t>віком</a:t>
            </a:r>
            <a:r>
              <a:rPr lang="ru-RU" sz="2200" b="1" dirty="0">
                <a:solidFill>
                  <a:schemeClr val="tx1"/>
                </a:solidFill>
                <a:latin typeface="+mj-lt"/>
              </a:rPr>
              <a:t> до </a:t>
            </a:r>
            <a:r>
              <a:rPr lang="ru-RU" sz="2200" b="1" dirty="0" err="1">
                <a:solidFill>
                  <a:schemeClr val="tx1"/>
                </a:solidFill>
                <a:latin typeface="+mj-lt"/>
              </a:rPr>
              <a:t>п’яти</a:t>
            </a:r>
            <a:r>
              <a:rPr lang="ru-RU" sz="2200" b="1" dirty="0">
                <a:solidFill>
                  <a:schemeClr val="tx1"/>
                </a:solidFill>
                <a:latin typeface="+mj-lt"/>
              </a:rPr>
              <a:t> </a:t>
            </a:r>
            <a:r>
              <a:rPr lang="ru-RU" sz="2200" b="1" dirty="0" err="1">
                <a:solidFill>
                  <a:schemeClr val="tx1"/>
                </a:solidFill>
                <a:latin typeface="+mj-lt"/>
              </a:rPr>
              <a:t>років</a:t>
            </a:r>
            <a:r>
              <a:rPr lang="ru-RU" sz="2200" b="1" dirty="0">
                <a:solidFill>
                  <a:schemeClr val="tx1"/>
                </a:solidFill>
                <a:latin typeface="+mj-lt"/>
              </a:rPr>
              <a:t> </a:t>
            </a:r>
            <a:r>
              <a:rPr lang="ru-RU" sz="2200" b="1" dirty="0" err="1">
                <a:solidFill>
                  <a:schemeClr val="tx1"/>
                </a:solidFill>
                <a:latin typeface="+mj-lt"/>
              </a:rPr>
              <a:t>можна</a:t>
            </a:r>
            <a:r>
              <a:rPr lang="ru-RU" sz="2200" b="1" dirty="0">
                <a:solidFill>
                  <a:schemeClr val="tx1"/>
                </a:solidFill>
                <a:latin typeface="+mj-lt"/>
              </a:rPr>
              <a:t> </a:t>
            </a:r>
            <a:r>
              <a:rPr lang="ru-RU" sz="2200" b="1" dirty="0" err="1">
                <a:solidFill>
                  <a:schemeClr val="tx1"/>
                </a:solidFill>
                <a:latin typeface="+mj-lt"/>
              </a:rPr>
              <a:t>запобігти</a:t>
            </a:r>
            <a:r>
              <a:rPr lang="ru-RU" sz="2200" b="1" dirty="0">
                <a:solidFill>
                  <a:schemeClr val="tx1"/>
                </a:solidFill>
                <a:latin typeface="+mj-lt"/>
              </a:rPr>
              <a:t> шляхом </a:t>
            </a:r>
            <a:r>
              <a:rPr lang="ru-RU" sz="2200" b="1" dirty="0" err="1">
                <a:solidFill>
                  <a:schemeClr val="tx1"/>
                </a:solidFill>
                <a:latin typeface="+mj-lt"/>
              </a:rPr>
              <a:t>усунення</a:t>
            </a:r>
            <a:r>
              <a:rPr lang="ru-RU" sz="2200" b="1" dirty="0">
                <a:solidFill>
                  <a:schemeClr val="tx1"/>
                </a:solidFill>
                <a:latin typeface="+mj-lt"/>
              </a:rPr>
              <a:t> </a:t>
            </a:r>
            <a:r>
              <a:rPr lang="ru-RU" sz="2200" b="1" dirty="0" err="1">
                <a:solidFill>
                  <a:schemeClr val="tx1"/>
                </a:solidFill>
                <a:latin typeface="+mj-lt"/>
              </a:rPr>
              <a:t>екологічних</a:t>
            </a:r>
            <a:r>
              <a:rPr lang="ru-RU" sz="2200" b="1" dirty="0">
                <a:solidFill>
                  <a:schemeClr val="tx1"/>
                </a:solidFill>
                <a:latin typeface="+mj-lt"/>
              </a:rPr>
              <a:t> </a:t>
            </a:r>
            <a:r>
              <a:rPr lang="ru-RU" sz="2200" b="1" dirty="0" err="1">
                <a:solidFill>
                  <a:schemeClr val="tx1"/>
                </a:solidFill>
                <a:latin typeface="+mj-lt"/>
              </a:rPr>
              <a:t>ризиків</a:t>
            </a:r>
            <a:r>
              <a:rPr lang="ru-RU" sz="1800" b="1" dirty="0">
                <a:solidFill>
                  <a:schemeClr val="tx1"/>
                </a:solidFill>
                <a:latin typeface="+mj-lt"/>
              </a:rPr>
              <a:t>.</a:t>
            </a:r>
            <a:r>
              <a:rPr lang="en-US" sz="1800" b="1" dirty="0">
                <a:solidFill>
                  <a:schemeClr val="tx1"/>
                </a:solidFill>
                <a:latin typeface="+mj-lt"/>
              </a:rPr>
              <a:t> </a:t>
            </a:r>
            <a:r>
              <a:rPr lang="en-US" sz="1800" b="1" dirty="0">
                <a:solidFill>
                  <a:schemeClr val="tx1"/>
                </a:solidFill>
                <a:latin typeface="+mj-lt"/>
                <a:hlinkClick r:id="rId3"/>
              </a:rPr>
              <a:t>https://www.unicef.org/health/healthy-environments</a:t>
            </a:r>
            <a:r>
              <a:rPr lang="uk-UA" sz="1800" b="1" dirty="0">
                <a:solidFill>
                  <a:schemeClr val="tx1"/>
                </a:solidFill>
                <a:latin typeface="+mj-lt"/>
              </a:rPr>
              <a:t> </a:t>
            </a:r>
          </a:p>
        </p:txBody>
      </p:sp>
      <p:pic>
        <p:nvPicPr>
          <p:cNvPr id="4" name="Рисунок 3">
            <a:extLst>
              <a:ext uri="{FF2B5EF4-FFF2-40B4-BE49-F238E27FC236}">
                <a16:creationId xmlns:a16="http://schemas.microsoft.com/office/drawing/2014/main" id="{5682C662-237A-4CD3-91E7-47F4D897C980}"/>
              </a:ext>
            </a:extLst>
          </p:cNvPr>
          <p:cNvPicPr>
            <a:picLocks noChangeAspect="1"/>
          </p:cNvPicPr>
          <p:nvPr/>
        </p:nvPicPr>
        <p:blipFill>
          <a:blip r:embed="rId4"/>
          <a:stretch>
            <a:fillRect/>
          </a:stretch>
        </p:blipFill>
        <p:spPr>
          <a:xfrm>
            <a:off x="10656743" y="2140960"/>
            <a:ext cx="7143750" cy="4010025"/>
          </a:xfrm>
          <a:prstGeom prst="rect">
            <a:avLst/>
          </a:prstGeom>
        </p:spPr>
      </p:pic>
      <p:sp>
        <p:nvSpPr>
          <p:cNvPr id="6" name="TextBox 5">
            <a:extLst>
              <a:ext uri="{FF2B5EF4-FFF2-40B4-BE49-F238E27FC236}">
                <a16:creationId xmlns:a16="http://schemas.microsoft.com/office/drawing/2014/main" id="{BAFDF598-1157-27D6-CE9D-E1828A28B625}"/>
              </a:ext>
            </a:extLst>
          </p:cNvPr>
          <p:cNvSpPr txBox="1"/>
          <p:nvPr/>
        </p:nvSpPr>
        <p:spPr>
          <a:xfrm>
            <a:off x="371474" y="1297116"/>
            <a:ext cx="11481089" cy="1477328"/>
          </a:xfrm>
          <a:prstGeom prst="rect">
            <a:avLst/>
          </a:prstGeom>
          <a:noFill/>
        </p:spPr>
        <p:txBody>
          <a:bodyPr wrap="square">
            <a:spAutoFit/>
          </a:bodyPr>
          <a:lstStyle/>
          <a:p>
            <a:r>
              <a:rPr lang="uk-UA" sz="1800" b="1" dirty="0"/>
              <a:t>Створення безпечного та здорового середовища має важливе значення для соціального, емоційного та когнітивного розвитку дітей. </a:t>
            </a:r>
          </a:p>
          <a:p>
            <a:endParaRPr lang="uk-UA" sz="1800" b="1" dirty="0"/>
          </a:p>
          <a:p>
            <a:r>
              <a:rPr lang="uk-UA" sz="1800" b="1" dirty="0"/>
              <a:t>Це стосується основних сфер життєвого простору дитини : домашнього, освітнього і навколишнього природного  середовища.</a:t>
            </a:r>
          </a:p>
        </p:txBody>
      </p:sp>
      <p:sp>
        <p:nvSpPr>
          <p:cNvPr id="8" name="TextBox 7">
            <a:extLst>
              <a:ext uri="{FF2B5EF4-FFF2-40B4-BE49-F238E27FC236}">
                <a16:creationId xmlns:a16="http://schemas.microsoft.com/office/drawing/2014/main" id="{FFAC022D-2D86-B9A2-C064-CC0F27BF0F67}"/>
              </a:ext>
            </a:extLst>
          </p:cNvPr>
          <p:cNvSpPr txBox="1"/>
          <p:nvPr/>
        </p:nvSpPr>
        <p:spPr>
          <a:xfrm>
            <a:off x="371474" y="2876463"/>
            <a:ext cx="9144000" cy="1477328"/>
          </a:xfrm>
          <a:prstGeom prst="rect">
            <a:avLst/>
          </a:prstGeom>
          <a:noFill/>
        </p:spPr>
        <p:txBody>
          <a:bodyPr wrap="square">
            <a:spAutoFit/>
          </a:bodyPr>
          <a:lstStyle/>
          <a:p>
            <a:r>
              <a:rPr lang="ru-RU" sz="1800" b="1" dirty="0">
                <a:solidFill>
                  <a:schemeClr val="accent6">
                    <a:lumMod val="75000"/>
                  </a:schemeClr>
                </a:solidFill>
              </a:rPr>
              <a:t>За </a:t>
            </a:r>
            <a:r>
              <a:rPr lang="ru-RU" sz="1800" b="1" dirty="0" err="1">
                <a:solidFill>
                  <a:schemeClr val="accent6">
                    <a:lumMod val="75000"/>
                  </a:schemeClr>
                </a:solidFill>
              </a:rPr>
              <a:t>оцінками</a:t>
            </a:r>
            <a:r>
              <a:rPr lang="ru-RU" sz="1800" b="1" dirty="0">
                <a:solidFill>
                  <a:schemeClr val="accent6">
                    <a:lumMod val="75000"/>
                  </a:schemeClr>
                </a:solidFill>
              </a:rPr>
              <a:t>, у 2020 </a:t>
            </a:r>
            <a:r>
              <a:rPr lang="ru-RU" sz="1800" b="1" dirty="0" err="1">
                <a:solidFill>
                  <a:schemeClr val="accent6">
                    <a:lumMod val="75000"/>
                  </a:schemeClr>
                </a:solidFill>
              </a:rPr>
              <a:t>році</a:t>
            </a:r>
            <a:r>
              <a:rPr lang="ru-RU" sz="1800" b="1" dirty="0">
                <a:solidFill>
                  <a:schemeClr val="accent6">
                    <a:lumMod val="75000"/>
                  </a:schemeClr>
                </a:solidFill>
              </a:rPr>
              <a:t> померло 5 </a:t>
            </a:r>
            <a:r>
              <a:rPr lang="ru-RU" sz="1800" b="1" dirty="0" err="1">
                <a:solidFill>
                  <a:schemeClr val="accent6">
                    <a:lumMod val="75000"/>
                  </a:schemeClr>
                </a:solidFill>
              </a:rPr>
              <a:t>мільйонів</a:t>
            </a:r>
            <a:r>
              <a:rPr lang="ru-RU" sz="1800" b="1" dirty="0">
                <a:solidFill>
                  <a:schemeClr val="accent6">
                    <a:lumMod val="75000"/>
                  </a:schemeClr>
                </a:solidFill>
              </a:rPr>
              <a:t> </a:t>
            </a:r>
            <a:r>
              <a:rPr lang="ru-RU" sz="1800" b="1" dirty="0" err="1">
                <a:solidFill>
                  <a:schemeClr val="accent6">
                    <a:lumMod val="75000"/>
                  </a:schemeClr>
                </a:solidFill>
              </a:rPr>
              <a:t>дітей</a:t>
            </a:r>
            <a:r>
              <a:rPr lang="ru-RU" sz="1800" b="1" dirty="0">
                <a:solidFill>
                  <a:schemeClr val="accent6">
                    <a:lumMod val="75000"/>
                  </a:schemeClr>
                </a:solidFill>
              </a:rPr>
              <a:t> </a:t>
            </a:r>
            <a:r>
              <a:rPr lang="ru-RU" sz="1800" b="1" dirty="0" err="1">
                <a:solidFill>
                  <a:schemeClr val="accent6">
                    <a:lumMod val="75000"/>
                  </a:schemeClr>
                </a:solidFill>
              </a:rPr>
              <a:t>віком</a:t>
            </a:r>
            <a:r>
              <a:rPr lang="ru-RU" sz="1800" b="1" dirty="0">
                <a:solidFill>
                  <a:schemeClr val="accent6">
                    <a:lumMod val="75000"/>
                  </a:schemeClr>
                </a:solidFill>
              </a:rPr>
              <a:t> до 5 </a:t>
            </a:r>
            <a:r>
              <a:rPr lang="ru-RU" sz="1800" b="1" dirty="0" err="1">
                <a:solidFill>
                  <a:schemeClr val="accent6">
                    <a:lumMod val="75000"/>
                  </a:schemeClr>
                </a:solidFill>
              </a:rPr>
              <a:t>років</a:t>
            </a:r>
            <a:r>
              <a:rPr lang="ru-RU" sz="1800" b="1" dirty="0">
                <a:solidFill>
                  <a:schemeClr val="accent6">
                    <a:lumMod val="75000"/>
                  </a:schemeClr>
                </a:solidFill>
              </a:rPr>
              <a:t>, </a:t>
            </a:r>
            <a:r>
              <a:rPr lang="ru-RU" sz="1800" b="1" dirty="0" err="1">
                <a:solidFill>
                  <a:schemeClr val="accent6">
                    <a:lumMod val="75000"/>
                  </a:schemeClr>
                </a:solidFill>
              </a:rPr>
              <a:t>переважно</a:t>
            </a:r>
            <a:r>
              <a:rPr lang="ru-RU" sz="1800" b="1" dirty="0">
                <a:solidFill>
                  <a:schemeClr val="accent6">
                    <a:lumMod val="75000"/>
                  </a:schemeClr>
                </a:solidFill>
              </a:rPr>
              <a:t> </a:t>
            </a:r>
            <a:r>
              <a:rPr lang="ru-RU" sz="1800" b="1" dirty="0" err="1">
                <a:solidFill>
                  <a:schemeClr val="accent6">
                    <a:lumMod val="75000"/>
                  </a:schemeClr>
                </a:solidFill>
              </a:rPr>
              <a:t>від</a:t>
            </a:r>
            <a:r>
              <a:rPr lang="ru-RU" sz="1800" b="1" dirty="0">
                <a:solidFill>
                  <a:schemeClr val="accent6">
                    <a:lumMod val="75000"/>
                  </a:schemeClr>
                </a:solidFill>
              </a:rPr>
              <a:t> причин, </a:t>
            </a:r>
            <a:r>
              <a:rPr lang="ru-RU" sz="1800" b="1" dirty="0" err="1">
                <a:solidFill>
                  <a:schemeClr val="accent6">
                    <a:lumMod val="75000"/>
                  </a:schemeClr>
                </a:solidFill>
              </a:rPr>
              <a:t>яким</a:t>
            </a:r>
            <a:r>
              <a:rPr lang="ru-RU" sz="1800" b="1" dirty="0">
                <a:solidFill>
                  <a:schemeClr val="accent6">
                    <a:lumMod val="75000"/>
                  </a:schemeClr>
                </a:solidFill>
              </a:rPr>
              <a:t> </a:t>
            </a:r>
            <a:r>
              <a:rPr lang="ru-RU" sz="1800" b="1" dirty="0" err="1">
                <a:solidFill>
                  <a:schemeClr val="accent6">
                    <a:lumMod val="75000"/>
                  </a:schemeClr>
                </a:solidFill>
              </a:rPr>
              <a:t>можна</a:t>
            </a:r>
            <a:r>
              <a:rPr lang="ru-RU" sz="1800" b="1" dirty="0">
                <a:solidFill>
                  <a:schemeClr val="accent6">
                    <a:lumMod val="75000"/>
                  </a:schemeClr>
                </a:solidFill>
              </a:rPr>
              <a:t> </a:t>
            </a:r>
            <a:r>
              <a:rPr lang="ru-RU" sz="1800" b="1" dirty="0" err="1">
                <a:solidFill>
                  <a:schemeClr val="accent6">
                    <a:lumMod val="75000"/>
                  </a:schemeClr>
                </a:solidFill>
              </a:rPr>
              <a:t>було</a:t>
            </a:r>
            <a:r>
              <a:rPr lang="ru-RU" sz="1800" b="1" dirty="0">
                <a:solidFill>
                  <a:schemeClr val="accent6">
                    <a:lumMod val="75000"/>
                  </a:schemeClr>
                </a:solidFill>
              </a:rPr>
              <a:t> </a:t>
            </a:r>
            <a:r>
              <a:rPr lang="ru-RU" sz="1800" b="1" dirty="0" err="1">
                <a:solidFill>
                  <a:schemeClr val="accent6">
                    <a:lumMod val="75000"/>
                  </a:schemeClr>
                </a:solidFill>
              </a:rPr>
              <a:t>запобігти</a:t>
            </a:r>
            <a:r>
              <a:rPr lang="ru-RU" sz="1800" b="1" dirty="0">
                <a:solidFill>
                  <a:schemeClr val="accent6">
                    <a:lumMod val="75000"/>
                  </a:schemeClr>
                </a:solidFill>
              </a:rPr>
              <a:t> та </a:t>
            </a:r>
            <a:r>
              <a:rPr lang="ru-RU" sz="1800" b="1" dirty="0" err="1">
                <a:solidFill>
                  <a:schemeClr val="accent6">
                    <a:lumMod val="75000"/>
                  </a:schemeClr>
                </a:solidFill>
              </a:rPr>
              <a:t>вилікувати</a:t>
            </a:r>
            <a:r>
              <a:rPr lang="ru-RU" sz="1800" dirty="0">
                <a:solidFill>
                  <a:schemeClr val="accent6">
                    <a:lumMod val="75000"/>
                  </a:schemeClr>
                </a:solidFill>
              </a:rPr>
              <a:t>.</a:t>
            </a:r>
          </a:p>
          <a:p>
            <a:endParaRPr lang="ru-RU" sz="1800" dirty="0">
              <a:solidFill>
                <a:schemeClr val="accent6">
                  <a:lumMod val="75000"/>
                </a:schemeClr>
              </a:solidFill>
            </a:endParaRPr>
          </a:p>
          <a:p>
            <a:r>
              <a:rPr lang="ru-RU" sz="1800" dirty="0">
                <a:solidFill>
                  <a:schemeClr val="accent6">
                    <a:lumMod val="75000"/>
                  </a:schemeClr>
                </a:solidFill>
              </a:rPr>
              <a:t> </a:t>
            </a:r>
            <a:r>
              <a:rPr lang="ru-RU" sz="1800" b="1" dirty="0" err="1">
                <a:solidFill>
                  <a:schemeClr val="accent6">
                    <a:lumMod val="75000"/>
                  </a:schemeClr>
                </a:solidFill>
              </a:rPr>
              <a:t>Приблизно</a:t>
            </a:r>
            <a:r>
              <a:rPr lang="ru-RU" sz="1800" b="1" dirty="0">
                <a:solidFill>
                  <a:schemeClr val="accent6">
                    <a:lumMod val="75000"/>
                  </a:schemeClr>
                </a:solidFill>
              </a:rPr>
              <a:t> половина </a:t>
            </a:r>
            <a:r>
              <a:rPr lang="ru-RU" sz="1800" b="1" dirty="0" err="1">
                <a:solidFill>
                  <a:schemeClr val="accent6">
                    <a:lumMod val="75000"/>
                  </a:schemeClr>
                </a:solidFill>
              </a:rPr>
              <a:t>цих</a:t>
            </a:r>
            <a:r>
              <a:rPr lang="ru-RU" sz="1800" b="1" dirty="0">
                <a:solidFill>
                  <a:schemeClr val="accent6">
                    <a:lumMod val="75000"/>
                  </a:schemeClr>
                </a:solidFill>
              </a:rPr>
              <a:t> смертей, 2,4 </a:t>
            </a:r>
            <a:r>
              <a:rPr lang="ru-RU" sz="1800" b="1" dirty="0" err="1">
                <a:solidFill>
                  <a:schemeClr val="accent6">
                    <a:lumMod val="75000"/>
                  </a:schemeClr>
                </a:solidFill>
              </a:rPr>
              <a:t>мільйона</a:t>
            </a:r>
            <a:r>
              <a:rPr lang="ru-RU" sz="1800" b="1" dirty="0">
                <a:solidFill>
                  <a:schemeClr val="accent6">
                    <a:lumMod val="75000"/>
                  </a:schemeClr>
                </a:solidFill>
              </a:rPr>
              <a:t>, </a:t>
            </a:r>
            <a:r>
              <a:rPr lang="ru-RU" sz="1800" b="1" dirty="0" err="1">
                <a:solidFill>
                  <a:schemeClr val="accent6">
                    <a:lumMod val="75000"/>
                  </a:schemeClr>
                </a:solidFill>
              </a:rPr>
              <a:t>сталася</a:t>
            </a:r>
            <a:r>
              <a:rPr lang="ru-RU" sz="1800" b="1" dirty="0">
                <a:solidFill>
                  <a:schemeClr val="accent6">
                    <a:lumMod val="75000"/>
                  </a:schemeClr>
                </a:solidFill>
              </a:rPr>
              <a:t> </a:t>
            </a:r>
            <a:r>
              <a:rPr lang="ru-RU" sz="1800" b="1" dirty="0" err="1">
                <a:solidFill>
                  <a:schemeClr val="accent6">
                    <a:lumMod val="75000"/>
                  </a:schemeClr>
                </a:solidFill>
              </a:rPr>
              <a:t>серед</a:t>
            </a:r>
            <a:r>
              <a:rPr lang="ru-RU" sz="1800" b="1" dirty="0">
                <a:solidFill>
                  <a:schemeClr val="accent6">
                    <a:lumMod val="75000"/>
                  </a:schemeClr>
                </a:solidFill>
              </a:rPr>
              <a:t> </a:t>
            </a:r>
            <a:r>
              <a:rPr lang="ru-RU" sz="1800" b="1" dirty="0" err="1">
                <a:solidFill>
                  <a:schemeClr val="accent6">
                    <a:lumMod val="75000"/>
                  </a:schemeClr>
                </a:solidFill>
              </a:rPr>
              <a:t>новонароджених</a:t>
            </a:r>
            <a:r>
              <a:rPr lang="ru-RU" sz="1800" b="1" dirty="0">
                <a:solidFill>
                  <a:schemeClr val="accent6">
                    <a:lumMod val="75000"/>
                  </a:schemeClr>
                </a:solidFill>
              </a:rPr>
              <a:t> (у </a:t>
            </a:r>
            <a:r>
              <a:rPr lang="ru-RU" sz="1800" b="1" dirty="0" err="1">
                <a:solidFill>
                  <a:schemeClr val="accent6">
                    <a:lumMod val="75000"/>
                  </a:schemeClr>
                </a:solidFill>
              </a:rPr>
              <a:t>перші</a:t>
            </a:r>
            <a:r>
              <a:rPr lang="ru-RU" sz="1800" b="1" dirty="0">
                <a:solidFill>
                  <a:schemeClr val="accent6">
                    <a:lumMod val="75000"/>
                  </a:schemeClr>
                </a:solidFill>
              </a:rPr>
              <a:t> 28 </a:t>
            </a:r>
            <a:r>
              <a:rPr lang="ru-RU" sz="1800" b="1" dirty="0" err="1">
                <a:solidFill>
                  <a:schemeClr val="accent6">
                    <a:lumMod val="75000"/>
                  </a:schemeClr>
                </a:solidFill>
              </a:rPr>
              <a:t>днів</a:t>
            </a:r>
            <a:r>
              <a:rPr lang="ru-RU" sz="1800" b="1" dirty="0">
                <a:solidFill>
                  <a:schemeClr val="accent6">
                    <a:lumMod val="75000"/>
                  </a:schemeClr>
                </a:solidFill>
              </a:rPr>
              <a:t> </a:t>
            </a:r>
            <a:r>
              <a:rPr lang="ru-RU" sz="1800" b="1" dirty="0" err="1">
                <a:solidFill>
                  <a:schemeClr val="accent6">
                    <a:lumMod val="75000"/>
                  </a:schemeClr>
                </a:solidFill>
              </a:rPr>
              <a:t>життя</a:t>
            </a:r>
            <a:r>
              <a:rPr lang="ru-RU" sz="1800" b="1" dirty="0">
                <a:solidFill>
                  <a:schemeClr val="accent6">
                    <a:lumMod val="75000"/>
                  </a:schemeClr>
                </a:solidFill>
              </a:rPr>
              <a:t>).</a:t>
            </a:r>
            <a:endParaRPr lang="uk-UA" sz="1800" b="1" dirty="0">
              <a:solidFill>
                <a:schemeClr val="accent6">
                  <a:lumMod val="75000"/>
                </a:schemeClr>
              </a:solidFill>
            </a:endParaRPr>
          </a:p>
        </p:txBody>
      </p:sp>
      <p:sp>
        <p:nvSpPr>
          <p:cNvPr id="10" name="TextBox 9">
            <a:extLst>
              <a:ext uri="{FF2B5EF4-FFF2-40B4-BE49-F238E27FC236}">
                <a16:creationId xmlns:a16="http://schemas.microsoft.com/office/drawing/2014/main" id="{3F68B8A5-6650-A8CB-BD82-19ABF00274A1}"/>
              </a:ext>
            </a:extLst>
          </p:cNvPr>
          <p:cNvSpPr txBox="1"/>
          <p:nvPr/>
        </p:nvSpPr>
        <p:spPr>
          <a:xfrm>
            <a:off x="253928" y="4758656"/>
            <a:ext cx="9144000" cy="1477328"/>
          </a:xfrm>
          <a:prstGeom prst="rect">
            <a:avLst/>
          </a:prstGeom>
          <a:noFill/>
        </p:spPr>
        <p:txBody>
          <a:bodyPr wrap="square">
            <a:spAutoFit/>
          </a:bodyPr>
          <a:lstStyle/>
          <a:p>
            <a:r>
              <a:rPr lang="uk-UA" sz="1800" b="1" dirty="0">
                <a:solidFill>
                  <a:srgbClr val="00B050"/>
                </a:solidFill>
              </a:rPr>
              <a:t>Травми (зокрема дорожньо-транспортні та утоплення) є основною причиною смертності серед дітей віку 5-14 років. </a:t>
            </a:r>
          </a:p>
          <a:p>
            <a:endParaRPr lang="uk-UA" sz="1800" b="1" dirty="0">
              <a:solidFill>
                <a:srgbClr val="00B050"/>
              </a:solidFill>
            </a:endParaRPr>
          </a:p>
          <a:p>
            <a:r>
              <a:rPr lang="uk-UA" sz="1800" b="1" dirty="0">
                <a:solidFill>
                  <a:srgbClr val="00B050"/>
                </a:solidFill>
              </a:rPr>
              <a:t>Травми займають одне з провідних місць серед причин смерті та довічної втрати працездатності серед дітей у віці 5–14 років.</a:t>
            </a:r>
          </a:p>
        </p:txBody>
      </p:sp>
      <p:sp>
        <p:nvSpPr>
          <p:cNvPr id="12" name="TextBox 11">
            <a:extLst>
              <a:ext uri="{FF2B5EF4-FFF2-40B4-BE49-F238E27FC236}">
                <a16:creationId xmlns:a16="http://schemas.microsoft.com/office/drawing/2014/main" id="{988F1E8C-B28D-5380-0C99-1F5AAA493B83}"/>
              </a:ext>
            </a:extLst>
          </p:cNvPr>
          <p:cNvSpPr txBox="1"/>
          <p:nvPr/>
        </p:nvSpPr>
        <p:spPr>
          <a:xfrm>
            <a:off x="253928" y="6686807"/>
            <a:ext cx="9144000" cy="923330"/>
          </a:xfrm>
          <a:prstGeom prst="rect">
            <a:avLst/>
          </a:prstGeom>
          <a:noFill/>
        </p:spPr>
        <p:txBody>
          <a:bodyPr wrap="square">
            <a:spAutoFit/>
          </a:bodyPr>
          <a:lstStyle/>
          <a:p>
            <a:r>
              <a:rPr lang="uk-UA" sz="1800" b="1" dirty="0">
                <a:solidFill>
                  <a:schemeClr val="accent6">
                    <a:lumMod val="75000"/>
                  </a:schemeClr>
                </a:solidFill>
              </a:rPr>
              <a:t>Діти віком від 5 до 14 років становлять приблизно 8% випадків захворювання у всьому світі (9 172 397) і 0,1% випадків смерті у всьому світі (1444).</a:t>
            </a:r>
          </a:p>
        </p:txBody>
      </p:sp>
      <p:sp>
        <p:nvSpPr>
          <p:cNvPr id="14" name="TextBox 13">
            <a:extLst>
              <a:ext uri="{FF2B5EF4-FFF2-40B4-BE49-F238E27FC236}">
                <a16:creationId xmlns:a16="http://schemas.microsoft.com/office/drawing/2014/main" id="{6F3F2013-5C96-3C01-2D26-B68B46B511AD}"/>
              </a:ext>
            </a:extLst>
          </p:cNvPr>
          <p:cNvSpPr txBox="1"/>
          <p:nvPr/>
        </p:nvSpPr>
        <p:spPr>
          <a:xfrm>
            <a:off x="232497" y="8141283"/>
            <a:ext cx="17394383" cy="1477328"/>
          </a:xfrm>
          <a:prstGeom prst="rect">
            <a:avLst/>
          </a:prstGeom>
          <a:noFill/>
        </p:spPr>
        <p:txBody>
          <a:bodyPr wrap="square">
            <a:spAutoFit/>
          </a:bodyPr>
          <a:lstStyle/>
          <a:p>
            <a:r>
              <a:rPr lang="uk-UA" sz="1800" b="1" i="1" dirty="0"/>
              <a:t>Зростання смертності від травм змінює характер </a:t>
            </a:r>
            <a:r>
              <a:rPr lang="uk-UA" sz="1800" b="1" i="1" dirty="0" err="1"/>
              <a:t>втручань</a:t>
            </a:r>
            <a:r>
              <a:rPr lang="uk-UA" sz="1800" b="1" i="1" dirty="0"/>
              <a:t>, спрямованих на підвищення виживаності дітей віком від 5 до 14 років. Відбувається перехід від сектора охорони здоров’я, який спрямовував зусилля на запобігання та лікування захворювань раннього дитинства, до інших державних секторів, включаючи освіту, транспорт і дорожню інфраструктуру, водопостачання та правоохоронні органи. </a:t>
            </a:r>
          </a:p>
          <a:p>
            <a:endParaRPr lang="uk-UA" sz="1800" b="1" i="1" dirty="0"/>
          </a:p>
          <a:p>
            <a:r>
              <a:rPr lang="uk-UA" sz="1800" b="1" i="1" dirty="0"/>
              <a:t>Ці сектори повинні працювати разом, щоб запобігти передчасній смертності дітей віком</a:t>
            </a:r>
            <a:r>
              <a:rPr lang="en-US" sz="1800" b="1" i="1" dirty="0"/>
              <a:t> 5-14 </a:t>
            </a:r>
            <a:r>
              <a:rPr lang="uk-UA" sz="1800" b="1" i="1" dirty="0"/>
              <a:t>років</a:t>
            </a:r>
          </a:p>
        </p:txBody>
      </p:sp>
    </p:spTree>
    <p:extLst>
      <p:ext uri="{BB962C8B-B14F-4D97-AF65-F5344CB8AC3E}">
        <p14:creationId xmlns:p14="http://schemas.microsoft.com/office/powerpoint/2010/main" val="1587614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72C4F51-3680-403B-9A23-C006B5F9F99B}"/>
              </a:ext>
            </a:extLst>
          </p:cNvPr>
          <p:cNvSpPr>
            <a:spLocks noGrp="1"/>
          </p:cNvSpPr>
          <p:nvPr>
            <p:ph type="title"/>
          </p:nvPr>
        </p:nvSpPr>
        <p:spPr>
          <a:xfrm>
            <a:off x="6057434" y="829214"/>
            <a:ext cx="8650224" cy="549383"/>
          </a:xfrm>
        </p:spPr>
        <p:txBody>
          <a:bodyPr>
            <a:normAutofit fontScale="90000"/>
          </a:bodyPr>
          <a:lstStyle/>
          <a:p>
            <a:r>
              <a:rPr lang="uk-UA" dirty="0"/>
              <a:t>Чому важливо говорити про тютюн</a:t>
            </a:r>
          </a:p>
        </p:txBody>
      </p:sp>
      <p:pic>
        <p:nvPicPr>
          <p:cNvPr id="4" name="Рисунок 3">
            <a:extLst>
              <a:ext uri="{FF2B5EF4-FFF2-40B4-BE49-F238E27FC236}">
                <a16:creationId xmlns:a16="http://schemas.microsoft.com/office/drawing/2014/main" id="{45F42B97-0674-4627-A995-70E121F100E0}"/>
              </a:ext>
            </a:extLst>
          </p:cNvPr>
          <p:cNvPicPr>
            <a:picLocks noChangeAspect="1"/>
          </p:cNvPicPr>
          <p:nvPr/>
        </p:nvPicPr>
        <p:blipFill>
          <a:blip r:embed="rId2"/>
          <a:stretch>
            <a:fillRect/>
          </a:stretch>
        </p:blipFill>
        <p:spPr>
          <a:xfrm>
            <a:off x="677015" y="658109"/>
            <a:ext cx="4645554" cy="1636919"/>
          </a:xfrm>
          <a:prstGeom prst="rect">
            <a:avLst/>
          </a:prstGeom>
        </p:spPr>
      </p:pic>
      <p:sp>
        <p:nvSpPr>
          <p:cNvPr id="6" name="Прямокутник 5">
            <a:extLst>
              <a:ext uri="{FF2B5EF4-FFF2-40B4-BE49-F238E27FC236}">
                <a16:creationId xmlns:a16="http://schemas.microsoft.com/office/drawing/2014/main" id="{9421CEA7-488A-43D5-BB60-6EDC9A11040A}"/>
              </a:ext>
            </a:extLst>
          </p:cNvPr>
          <p:cNvSpPr/>
          <p:nvPr/>
        </p:nvSpPr>
        <p:spPr>
          <a:xfrm>
            <a:off x="1618862" y="2513603"/>
            <a:ext cx="15652101" cy="923330"/>
          </a:xfrm>
          <a:prstGeom prst="rect">
            <a:avLst/>
          </a:prstGeom>
          <a:solidFill>
            <a:schemeClr val="tx2">
              <a:lumMod val="40000"/>
              <a:lumOff val="60000"/>
            </a:schemeClr>
          </a:solidFill>
        </p:spPr>
        <p:txBody>
          <a:bodyPr wrap="square">
            <a:spAutoFit/>
          </a:bodyPr>
          <a:lstStyle/>
          <a:p>
            <a:pPr defTabSz="1371600">
              <a:buClrTx/>
            </a:pPr>
            <a:r>
              <a:rPr lang="ru-RU" sz="2700" kern="1200" dirty="0" err="1">
                <a:latin typeface="Helvetica"/>
                <a:cs typeface="Helvetica"/>
              </a:rPr>
              <a:t>Куріння</a:t>
            </a:r>
            <a:r>
              <a:rPr lang="ru-RU" sz="2700" kern="1200" dirty="0">
                <a:latin typeface="Helvetica"/>
                <a:cs typeface="Helvetica"/>
              </a:rPr>
              <a:t> </a:t>
            </a:r>
            <a:r>
              <a:rPr lang="ru-RU" sz="2700" kern="1200" dirty="0" err="1">
                <a:latin typeface="Helvetica"/>
                <a:cs typeface="Helvetica"/>
              </a:rPr>
              <a:t>також</a:t>
            </a:r>
            <a:r>
              <a:rPr lang="ru-RU" sz="2700" kern="1200" dirty="0">
                <a:latin typeface="Helvetica"/>
                <a:cs typeface="Helvetica"/>
              </a:rPr>
              <a:t> </a:t>
            </a:r>
            <a:r>
              <a:rPr lang="ru-RU" sz="2700" kern="1200" dirty="0" err="1">
                <a:latin typeface="Helvetica"/>
                <a:cs typeface="Helvetica"/>
              </a:rPr>
              <a:t>підвищує</a:t>
            </a:r>
            <a:r>
              <a:rPr lang="ru-RU" sz="2700" kern="1200" dirty="0">
                <a:latin typeface="Helvetica"/>
                <a:cs typeface="Helvetica"/>
              </a:rPr>
              <a:t> </a:t>
            </a:r>
            <a:r>
              <a:rPr lang="ru-RU" sz="2700" kern="1200" dirty="0" err="1">
                <a:latin typeface="Helvetica"/>
                <a:cs typeface="Helvetica"/>
              </a:rPr>
              <a:t>ризик</a:t>
            </a:r>
            <a:r>
              <a:rPr lang="ru-RU" sz="2700" kern="1200" dirty="0">
                <a:latin typeface="Helvetica"/>
                <a:cs typeface="Helvetica"/>
              </a:rPr>
              <a:t> </a:t>
            </a:r>
            <a:r>
              <a:rPr lang="ru-RU" sz="2700" kern="1200" dirty="0" err="1">
                <a:latin typeface="Helvetica"/>
                <a:cs typeface="Helvetica"/>
              </a:rPr>
              <a:t>захворювання</a:t>
            </a:r>
            <a:r>
              <a:rPr lang="ru-RU" sz="2700" kern="1200" dirty="0">
                <a:latin typeface="Helvetica"/>
                <a:cs typeface="Helvetica"/>
              </a:rPr>
              <a:t> на </a:t>
            </a:r>
            <a:r>
              <a:rPr lang="ru-RU" sz="2700" kern="1200" dirty="0" err="1">
                <a:latin typeface="Helvetica"/>
                <a:cs typeface="Helvetica"/>
              </a:rPr>
              <a:t>туберкульоз</a:t>
            </a:r>
            <a:r>
              <a:rPr lang="ru-RU" sz="2700" kern="1200" dirty="0">
                <a:latin typeface="Helvetica"/>
                <a:cs typeface="Helvetica"/>
              </a:rPr>
              <a:t>, </a:t>
            </a:r>
            <a:r>
              <a:rPr lang="ru-RU" sz="2700" kern="1200" dirty="0" err="1">
                <a:latin typeface="Helvetica"/>
                <a:cs typeface="Helvetica"/>
              </a:rPr>
              <a:t>деякі</a:t>
            </a:r>
            <a:r>
              <a:rPr lang="ru-RU" sz="2700" kern="1200" dirty="0">
                <a:latin typeface="Helvetica"/>
                <a:cs typeface="Helvetica"/>
              </a:rPr>
              <a:t> </a:t>
            </a:r>
            <a:r>
              <a:rPr lang="ru-RU" sz="2700" kern="1200" dirty="0" err="1">
                <a:latin typeface="Helvetica"/>
                <a:cs typeface="Helvetica"/>
              </a:rPr>
              <a:t>захворювання</a:t>
            </a:r>
            <a:r>
              <a:rPr lang="ru-RU" sz="2700" kern="1200" dirty="0">
                <a:latin typeface="Helvetica"/>
                <a:cs typeface="Helvetica"/>
              </a:rPr>
              <a:t> очей і </a:t>
            </a:r>
            <a:r>
              <a:rPr lang="ru-RU" sz="2700" kern="1200" dirty="0" err="1">
                <a:latin typeface="Helvetica"/>
                <a:cs typeface="Helvetica"/>
              </a:rPr>
              <a:t>проблеми</a:t>
            </a:r>
            <a:r>
              <a:rPr lang="ru-RU" sz="2700" kern="1200" dirty="0">
                <a:latin typeface="Helvetica"/>
                <a:cs typeface="Helvetica"/>
              </a:rPr>
              <a:t> з </a:t>
            </a:r>
            <a:r>
              <a:rPr lang="ru-RU" sz="2700" kern="1200" dirty="0" err="1">
                <a:latin typeface="Helvetica"/>
                <a:cs typeface="Helvetica"/>
              </a:rPr>
              <a:t>імунною</a:t>
            </a:r>
            <a:r>
              <a:rPr lang="ru-RU" sz="2700" kern="1200" dirty="0">
                <a:latin typeface="Helvetica"/>
                <a:cs typeface="Helvetica"/>
              </a:rPr>
              <a:t> системою, </a:t>
            </a:r>
            <a:r>
              <a:rPr lang="ru-RU" sz="2700" kern="1200" dirty="0" err="1">
                <a:latin typeface="Helvetica"/>
                <a:cs typeface="Helvetica"/>
              </a:rPr>
              <a:t>включаючи</a:t>
            </a:r>
            <a:r>
              <a:rPr lang="ru-RU" sz="2700" kern="1200" dirty="0">
                <a:latin typeface="Helvetica"/>
                <a:cs typeface="Helvetica"/>
              </a:rPr>
              <a:t> </a:t>
            </a:r>
            <a:r>
              <a:rPr lang="ru-RU" sz="2700" kern="1200" dirty="0" err="1">
                <a:latin typeface="Helvetica"/>
                <a:cs typeface="Helvetica"/>
              </a:rPr>
              <a:t>ревматоїдний</a:t>
            </a:r>
            <a:r>
              <a:rPr lang="ru-RU" sz="2700" kern="1200" dirty="0">
                <a:latin typeface="Helvetica"/>
                <a:cs typeface="Helvetica"/>
              </a:rPr>
              <a:t> артрит.</a:t>
            </a:r>
            <a:endParaRPr lang="uk-UA" sz="2700" kern="1200" dirty="0">
              <a:latin typeface="Helvetica"/>
              <a:cs typeface="Helvetica"/>
            </a:endParaRPr>
          </a:p>
        </p:txBody>
      </p:sp>
      <p:sp>
        <p:nvSpPr>
          <p:cNvPr id="7" name="Прямокутник 6">
            <a:extLst>
              <a:ext uri="{FF2B5EF4-FFF2-40B4-BE49-F238E27FC236}">
                <a16:creationId xmlns:a16="http://schemas.microsoft.com/office/drawing/2014/main" id="{BCD248AE-4E60-47A8-90F2-3D15D573E968}"/>
              </a:ext>
            </a:extLst>
          </p:cNvPr>
          <p:cNvSpPr/>
          <p:nvPr/>
        </p:nvSpPr>
        <p:spPr>
          <a:xfrm>
            <a:off x="1618862" y="3798543"/>
            <a:ext cx="15652100" cy="923330"/>
          </a:xfrm>
          <a:prstGeom prst="rect">
            <a:avLst/>
          </a:prstGeom>
          <a:solidFill>
            <a:srgbClr val="FFC000"/>
          </a:solidFill>
        </p:spPr>
        <p:txBody>
          <a:bodyPr wrap="square">
            <a:spAutoFit/>
          </a:bodyPr>
          <a:lstStyle/>
          <a:p>
            <a:pPr defTabSz="1371600">
              <a:buClrTx/>
            </a:pPr>
            <a:r>
              <a:rPr lang="ru-RU" sz="2700" kern="1200" dirty="0">
                <a:latin typeface="Helvetica"/>
                <a:cs typeface="Helvetica"/>
              </a:rPr>
              <a:t>За </a:t>
            </a:r>
            <a:r>
              <a:rPr lang="ru-RU" sz="2700" kern="1200" dirty="0" err="1">
                <a:latin typeface="Helvetica"/>
                <a:cs typeface="Helvetica"/>
              </a:rPr>
              <a:t>даними</a:t>
            </a:r>
            <a:r>
              <a:rPr lang="ru-RU" sz="2700" kern="1200" dirty="0">
                <a:latin typeface="Helvetica"/>
                <a:cs typeface="Helvetica"/>
              </a:rPr>
              <a:t> ВООЗ, </a:t>
            </a:r>
            <a:r>
              <a:rPr lang="ru-RU" sz="2700" kern="1200" dirty="0" err="1">
                <a:latin typeface="Helvetica"/>
                <a:cs typeface="Helvetica"/>
              </a:rPr>
              <a:t>внаслідок</a:t>
            </a:r>
            <a:r>
              <a:rPr lang="ru-RU" sz="2700" kern="1200" dirty="0">
                <a:latin typeface="Helvetica"/>
                <a:cs typeface="Helvetica"/>
              </a:rPr>
              <a:t> хвороб, </a:t>
            </a:r>
            <a:r>
              <a:rPr lang="ru-RU" sz="2700" kern="1200" dirty="0" err="1">
                <a:latin typeface="Helvetica"/>
                <a:cs typeface="Helvetica"/>
              </a:rPr>
              <a:t>спричинених</a:t>
            </a:r>
            <a:r>
              <a:rPr lang="ru-RU" sz="2700" kern="1200" dirty="0">
                <a:latin typeface="Helvetica"/>
                <a:cs typeface="Helvetica"/>
              </a:rPr>
              <a:t> </a:t>
            </a:r>
            <a:r>
              <a:rPr lang="ru-RU" sz="2700" kern="1200" dirty="0" err="1">
                <a:latin typeface="Helvetica"/>
                <a:cs typeface="Helvetica"/>
              </a:rPr>
              <a:t>вживанням</a:t>
            </a:r>
            <a:r>
              <a:rPr lang="ru-RU" sz="2700" kern="1200" dirty="0">
                <a:latin typeface="Helvetica"/>
                <a:cs typeface="Helvetica"/>
              </a:rPr>
              <a:t> тютюну та </a:t>
            </a:r>
            <a:r>
              <a:rPr lang="ru-RU" sz="2700" kern="1200" dirty="0" err="1">
                <a:latin typeface="Helvetica"/>
                <a:cs typeface="Helvetica"/>
              </a:rPr>
              <a:t>нікотину</a:t>
            </a:r>
            <a:r>
              <a:rPr lang="ru-RU" sz="2700" kern="1200" dirty="0">
                <a:latin typeface="Helvetica"/>
                <a:cs typeface="Helvetica"/>
              </a:rPr>
              <a:t>, в </a:t>
            </a:r>
            <a:r>
              <a:rPr lang="ru-RU" sz="2700" kern="1200" dirty="0" err="1">
                <a:latin typeface="Helvetica"/>
                <a:cs typeface="Helvetica"/>
              </a:rPr>
              <a:t>Україні</a:t>
            </a:r>
            <a:r>
              <a:rPr lang="ru-RU" sz="2700" kern="1200" dirty="0">
                <a:latin typeface="Helvetica"/>
                <a:cs typeface="Helvetica"/>
              </a:rPr>
              <a:t> </a:t>
            </a:r>
            <a:r>
              <a:rPr lang="ru-RU" sz="2700" kern="1200" dirty="0" err="1">
                <a:latin typeface="Helvetica"/>
                <a:cs typeface="Helvetica"/>
              </a:rPr>
              <a:t>щороку</a:t>
            </a:r>
            <a:r>
              <a:rPr lang="ru-RU" sz="2700" kern="1200" dirty="0">
                <a:latin typeface="Helvetica"/>
                <a:cs typeface="Helvetica"/>
              </a:rPr>
              <a:t> </a:t>
            </a:r>
            <a:r>
              <a:rPr lang="ru-RU" sz="2700" kern="1200" dirty="0" err="1">
                <a:latin typeface="Helvetica"/>
                <a:cs typeface="Helvetica"/>
              </a:rPr>
              <a:t>помирає</a:t>
            </a:r>
            <a:r>
              <a:rPr lang="ru-RU" sz="2700" kern="1200" dirty="0">
                <a:latin typeface="Helvetica"/>
                <a:cs typeface="Helvetica"/>
              </a:rPr>
              <a:t> 130 </a:t>
            </a:r>
            <a:r>
              <a:rPr lang="ru-RU" sz="2700" kern="1200" dirty="0" err="1">
                <a:latin typeface="Helvetica"/>
                <a:cs typeface="Helvetica"/>
              </a:rPr>
              <a:t>тисяч</a:t>
            </a:r>
            <a:r>
              <a:rPr lang="ru-RU" sz="2700" kern="1200" dirty="0">
                <a:latin typeface="Helvetica"/>
                <a:cs typeface="Helvetica"/>
              </a:rPr>
              <a:t> людей.</a:t>
            </a:r>
            <a:endParaRPr lang="uk-UA" sz="2700" kern="1200" dirty="0">
              <a:latin typeface="Helvetica"/>
              <a:cs typeface="Helvetica"/>
            </a:endParaRPr>
          </a:p>
        </p:txBody>
      </p:sp>
      <p:sp>
        <p:nvSpPr>
          <p:cNvPr id="12" name="Прямокутник 11">
            <a:extLst>
              <a:ext uri="{FF2B5EF4-FFF2-40B4-BE49-F238E27FC236}">
                <a16:creationId xmlns:a16="http://schemas.microsoft.com/office/drawing/2014/main" id="{95783DE5-D72C-42E6-9CFB-C2C208FE1D2D}"/>
              </a:ext>
            </a:extLst>
          </p:cNvPr>
          <p:cNvSpPr/>
          <p:nvPr/>
        </p:nvSpPr>
        <p:spPr>
          <a:xfrm>
            <a:off x="1618861" y="5083484"/>
            <a:ext cx="15652100" cy="923330"/>
          </a:xfrm>
          <a:prstGeom prst="rect">
            <a:avLst/>
          </a:prstGeom>
          <a:solidFill>
            <a:schemeClr val="accent3">
              <a:lumMod val="20000"/>
              <a:lumOff val="80000"/>
            </a:schemeClr>
          </a:solidFill>
        </p:spPr>
        <p:txBody>
          <a:bodyPr wrap="square">
            <a:spAutoFit/>
          </a:bodyPr>
          <a:lstStyle/>
          <a:p>
            <a:pPr defTabSz="1371600">
              <a:buClrTx/>
            </a:pPr>
            <a:r>
              <a:rPr lang="ru-RU" sz="2700" kern="1200" dirty="0">
                <a:latin typeface="Helvetica"/>
                <a:cs typeface="Helvetica"/>
              </a:rPr>
              <a:t>Люди, </a:t>
            </a:r>
            <a:r>
              <a:rPr lang="ru-RU" sz="2700" kern="1200" dirty="0" err="1">
                <a:latin typeface="Helvetica"/>
                <a:cs typeface="Helvetica"/>
              </a:rPr>
              <a:t>які</a:t>
            </a:r>
            <a:r>
              <a:rPr lang="ru-RU" sz="2700" kern="1200" dirty="0">
                <a:latin typeface="Helvetica"/>
                <a:cs typeface="Helvetica"/>
              </a:rPr>
              <a:t> не </a:t>
            </a:r>
            <a:r>
              <a:rPr lang="ru-RU" sz="2700" kern="1200" dirty="0" err="1">
                <a:latin typeface="Helvetica"/>
                <a:cs typeface="Helvetica"/>
              </a:rPr>
              <a:t>курять</a:t>
            </a:r>
            <a:r>
              <a:rPr lang="ru-RU" sz="2700" kern="1200" dirty="0">
                <a:latin typeface="Helvetica"/>
                <a:cs typeface="Helvetica"/>
              </a:rPr>
              <a:t>, але </a:t>
            </a:r>
            <a:r>
              <a:rPr lang="ru-RU" sz="2700" kern="1200" dirty="0" err="1">
                <a:latin typeface="Helvetica"/>
                <a:cs typeface="Helvetica"/>
              </a:rPr>
              <a:t>піддаються</a:t>
            </a:r>
            <a:r>
              <a:rPr lang="ru-RU" sz="2700" kern="1200" dirty="0">
                <a:latin typeface="Helvetica"/>
                <a:cs typeface="Helvetica"/>
              </a:rPr>
              <a:t> </a:t>
            </a:r>
            <a:r>
              <a:rPr lang="ru-RU" sz="2700" kern="1200" dirty="0" err="1">
                <a:latin typeface="Helvetica"/>
                <a:cs typeface="Helvetica"/>
              </a:rPr>
              <a:t>пасивному</a:t>
            </a:r>
            <a:r>
              <a:rPr lang="ru-RU" sz="2700" kern="1200" dirty="0">
                <a:latin typeface="Helvetica"/>
                <a:cs typeface="Helvetica"/>
              </a:rPr>
              <a:t> </a:t>
            </a:r>
            <a:r>
              <a:rPr lang="ru-RU" sz="2700" kern="1200" dirty="0" err="1">
                <a:latin typeface="Helvetica"/>
                <a:cs typeface="Helvetica"/>
              </a:rPr>
              <a:t>курінню</a:t>
            </a:r>
            <a:r>
              <a:rPr lang="ru-RU" sz="2700" kern="1200" dirty="0">
                <a:latin typeface="Helvetica"/>
                <a:cs typeface="Helvetica"/>
              </a:rPr>
              <a:t> </a:t>
            </a:r>
            <a:r>
              <a:rPr lang="ru-RU" sz="2700" kern="1200" dirty="0" err="1">
                <a:latin typeface="Helvetica"/>
                <a:cs typeface="Helvetica"/>
              </a:rPr>
              <a:t>вдома</a:t>
            </a:r>
            <a:r>
              <a:rPr lang="ru-RU" sz="2700" kern="1200" dirty="0">
                <a:latin typeface="Helvetica"/>
                <a:cs typeface="Helvetica"/>
              </a:rPr>
              <a:t> </a:t>
            </a:r>
            <a:r>
              <a:rPr lang="ru-RU" sz="2700" kern="1200" dirty="0" err="1">
                <a:latin typeface="Helvetica"/>
                <a:cs typeface="Helvetica"/>
              </a:rPr>
              <a:t>чи</a:t>
            </a:r>
            <a:r>
              <a:rPr lang="ru-RU" sz="2700" kern="1200" dirty="0">
                <a:latin typeface="Helvetica"/>
                <a:cs typeface="Helvetica"/>
              </a:rPr>
              <a:t> на </a:t>
            </a:r>
            <a:r>
              <a:rPr lang="ru-RU" sz="2700" kern="1200" dirty="0" err="1">
                <a:latin typeface="Helvetica"/>
                <a:cs typeface="Helvetica"/>
              </a:rPr>
              <a:t>роботі</a:t>
            </a:r>
            <a:r>
              <a:rPr lang="ru-RU" sz="2700" kern="1200" dirty="0">
                <a:latin typeface="Helvetica"/>
                <a:cs typeface="Helvetica"/>
              </a:rPr>
              <a:t>, </a:t>
            </a:r>
            <a:r>
              <a:rPr lang="ru-RU" sz="2700" kern="1200" dirty="0" err="1">
                <a:latin typeface="Helvetica"/>
                <a:cs typeface="Helvetica"/>
              </a:rPr>
              <a:t>мають</a:t>
            </a:r>
            <a:r>
              <a:rPr lang="ru-RU" sz="2700" kern="1200" dirty="0">
                <a:latin typeface="Helvetica"/>
                <a:cs typeface="Helvetica"/>
              </a:rPr>
              <a:t> </a:t>
            </a:r>
            <a:r>
              <a:rPr lang="ru-RU" sz="2700" kern="1200" dirty="0" err="1">
                <a:latin typeface="Helvetica"/>
                <a:cs typeface="Helvetica"/>
              </a:rPr>
              <a:t>збільшений</a:t>
            </a:r>
            <a:r>
              <a:rPr lang="ru-RU" sz="2700" kern="1200" dirty="0">
                <a:latin typeface="Helvetica"/>
                <a:cs typeface="Helvetica"/>
              </a:rPr>
              <a:t> </a:t>
            </a:r>
            <a:r>
              <a:rPr lang="ru-RU" sz="2700" kern="1200" dirty="0" err="1">
                <a:latin typeface="Helvetica"/>
                <a:cs typeface="Helvetica"/>
              </a:rPr>
              <a:t>ризик</a:t>
            </a:r>
            <a:r>
              <a:rPr lang="ru-RU" sz="2700" kern="1200" dirty="0">
                <a:latin typeface="Helvetica"/>
                <a:cs typeface="Helvetica"/>
              </a:rPr>
              <a:t> </a:t>
            </a:r>
            <a:r>
              <a:rPr lang="ru-RU" sz="2700" kern="1200" dirty="0" err="1">
                <a:latin typeface="Helvetica"/>
                <a:cs typeface="Helvetica"/>
              </a:rPr>
              <a:t>розвитку</a:t>
            </a:r>
            <a:r>
              <a:rPr lang="ru-RU" sz="2700" kern="1200" dirty="0">
                <a:latin typeface="Helvetica"/>
                <a:cs typeface="Helvetica"/>
              </a:rPr>
              <a:t> </a:t>
            </a:r>
            <a:r>
              <a:rPr lang="ru-RU" sz="2700" kern="1200" dirty="0" err="1">
                <a:latin typeface="Helvetica"/>
                <a:cs typeface="Helvetica"/>
              </a:rPr>
              <a:t>серцевих</a:t>
            </a:r>
            <a:r>
              <a:rPr lang="ru-RU" sz="2700" kern="1200" dirty="0">
                <a:latin typeface="Helvetica"/>
                <a:cs typeface="Helvetica"/>
              </a:rPr>
              <a:t> </a:t>
            </a:r>
            <a:r>
              <a:rPr lang="ru-RU" sz="2700" kern="1200" dirty="0" err="1">
                <a:latin typeface="Helvetica"/>
                <a:cs typeface="Helvetica"/>
              </a:rPr>
              <a:t>захворювань</a:t>
            </a:r>
            <a:r>
              <a:rPr lang="ru-RU" sz="2700" kern="1200" dirty="0">
                <a:latin typeface="Helvetica"/>
                <a:cs typeface="Helvetica"/>
              </a:rPr>
              <a:t> на 25–30% і  </a:t>
            </a:r>
            <a:r>
              <a:rPr lang="ru-RU" sz="2700" kern="1200" dirty="0" err="1">
                <a:latin typeface="Helvetica"/>
                <a:cs typeface="Helvetica"/>
              </a:rPr>
              <a:t>ризик</a:t>
            </a:r>
            <a:r>
              <a:rPr lang="ru-RU" sz="2700" kern="1200" dirty="0">
                <a:latin typeface="Helvetica"/>
                <a:cs typeface="Helvetica"/>
              </a:rPr>
              <a:t> </a:t>
            </a:r>
            <a:r>
              <a:rPr lang="ru-RU" sz="2700" kern="1200" dirty="0" err="1">
                <a:latin typeface="Helvetica"/>
                <a:cs typeface="Helvetica"/>
              </a:rPr>
              <a:t>інсульту</a:t>
            </a:r>
            <a:r>
              <a:rPr lang="ru-RU" sz="2700" kern="1200" dirty="0">
                <a:latin typeface="Helvetica"/>
                <a:cs typeface="Helvetica"/>
              </a:rPr>
              <a:t> на 20-30%. </a:t>
            </a:r>
            <a:endParaRPr lang="uk-UA" sz="2700" kern="1200" dirty="0">
              <a:latin typeface="Helvetica"/>
              <a:cs typeface="Helvetica"/>
            </a:endParaRPr>
          </a:p>
        </p:txBody>
      </p:sp>
      <p:sp>
        <p:nvSpPr>
          <p:cNvPr id="13" name="Прямокутник 12">
            <a:extLst>
              <a:ext uri="{FF2B5EF4-FFF2-40B4-BE49-F238E27FC236}">
                <a16:creationId xmlns:a16="http://schemas.microsoft.com/office/drawing/2014/main" id="{A5D2FEAD-D844-4FFD-BD9F-93D8BF70E76E}"/>
              </a:ext>
            </a:extLst>
          </p:cNvPr>
          <p:cNvSpPr/>
          <p:nvPr/>
        </p:nvSpPr>
        <p:spPr>
          <a:xfrm>
            <a:off x="1618859" y="6280200"/>
            <a:ext cx="15652100" cy="507831"/>
          </a:xfrm>
          <a:prstGeom prst="rect">
            <a:avLst/>
          </a:prstGeom>
          <a:solidFill>
            <a:srgbClr val="FFC000"/>
          </a:solidFill>
        </p:spPr>
        <p:txBody>
          <a:bodyPr wrap="square">
            <a:spAutoFit/>
          </a:bodyPr>
          <a:lstStyle/>
          <a:p>
            <a:pPr defTabSz="1371600">
              <a:buClrTx/>
            </a:pPr>
            <a:r>
              <a:rPr lang="ru-RU" sz="2700" kern="1200" dirty="0" err="1">
                <a:latin typeface="Helvetica"/>
                <a:cs typeface="Helvetica"/>
              </a:rPr>
              <a:t>Пасивне</a:t>
            </a:r>
            <a:r>
              <a:rPr lang="ru-RU" sz="2700" kern="1200" dirty="0">
                <a:latin typeface="Helvetica"/>
                <a:cs typeface="Helvetica"/>
              </a:rPr>
              <a:t> </a:t>
            </a:r>
            <a:r>
              <a:rPr lang="ru-RU" sz="2700" kern="1200" dirty="0" err="1">
                <a:latin typeface="Helvetica"/>
                <a:cs typeface="Helvetica"/>
              </a:rPr>
              <a:t>куріння</a:t>
            </a:r>
            <a:r>
              <a:rPr lang="ru-RU" sz="2700" kern="1200" dirty="0">
                <a:latin typeface="Helvetica"/>
                <a:cs typeface="Helvetica"/>
              </a:rPr>
              <a:t> </a:t>
            </a:r>
            <a:r>
              <a:rPr lang="ru-RU" sz="2700" kern="1200" dirty="0" err="1">
                <a:latin typeface="Helvetica"/>
                <a:cs typeface="Helvetica"/>
              </a:rPr>
              <a:t>викликає</a:t>
            </a:r>
            <a:r>
              <a:rPr lang="ru-RU" sz="2700" kern="1200" dirty="0">
                <a:latin typeface="Helvetica"/>
                <a:cs typeface="Helvetica"/>
              </a:rPr>
              <a:t> </a:t>
            </a:r>
            <a:r>
              <a:rPr lang="ru-RU" sz="2700" kern="1200" dirty="0" err="1">
                <a:latin typeface="Helvetica"/>
                <a:cs typeface="Helvetica"/>
              </a:rPr>
              <a:t>інсульт</a:t>
            </a:r>
            <a:r>
              <a:rPr lang="ru-RU" sz="2700" kern="1200" dirty="0">
                <a:latin typeface="Helvetica"/>
                <a:cs typeface="Helvetica"/>
              </a:rPr>
              <a:t>, рак </a:t>
            </a:r>
            <a:r>
              <a:rPr lang="ru-RU" sz="2700" kern="1200" dirty="0" err="1">
                <a:latin typeface="Helvetica"/>
                <a:cs typeface="Helvetica"/>
              </a:rPr>
              <a:t>легенів</a:t>
            </a:r>
            <a:r>
              <a:rPr lang="ru-RU" sz="2700" kern="1200" dirty="0">
                <a:latin typeface="Helvetica"/>
                <a:cs typeface="Helvetica"/>
              </a:rPr>
              <a:t> та </a:t>
            </a:r>
            <a:r>
              <a:rPr lang="ru-RU" sz="2700" kern="1200" dirty="0" err="1">
                <a:latin typeface="Helvetica"/>
                <a:cs typeface="Helvetica"/>
              </a:rPr>
              <a:t>ішемічну</a:t>
            </a:r>
            <a:r>
              <a:rPr lang="ru-RU" sz="2700" kern="1200" dirty="0">
                <a:latin typeface="Helvetica"/>
                <a:cs typeface="Helvetica"/>
              </a:rPr>
              <a:t> хворобу </a:t>
            </a:r>
            <a:r>
              <a:rPr lang="ru-RU" sz="2700" kern="1200" dirty="0" err="1">
                <a:latin typeface="Helvetica"/>
                <a:cs typeface="Helvetica"/>
              </a:rPr>
              <a:t>серця</a:t>
            </a:r>
            <a:r>
              <a:rPr lang="ru-RU" sz="2700" kern="1200" dirty="0">
                <a:latin typeface="Helvetica"/>
                <a:cs typeface="Helvetica"/>
              </a:rPr>
              <a:t> у </a:t>
            </a:r>
            <a:r>
              <a:rPr lang="ru-RU" sz="2700" kern="1200" dirty="0" err="1">
                <a:latin typeface="Helvetica"/>
                <a:cs typeface="Helvetica"/>
              </a:rPr>
              <a:t>дорослих</a:t>
            </a:r>
            <a:r>
              <a:rPr lang="ru-RU" sz="2700" kern="1200" dirty="0">
                <a:latin typeface="Helvetica"/>
                <a:cs typeface="Helvetica"/>
              </a:rPr>
              <a:t>. </a:t>
            </a:r>
            <a:endParaRPr lang="uk-UA" sz="2700" kern="1200" dirty="0">
              <a:latin typeface="Helvetica"/>
              <a:cs typeface="Helvetica"/>
            </a:endParaRPr>
          </a:p>
        </p:txBody>
      </p:sp>
      <p:sp>
        <p:nvSpPr>
          <p:cNvPr id="14" name="Прямокутник 13">
            <a:extLst>
              <a:ext uri="{FF2B5EF4-FFF2-40B4-BE49-F238E27FC236}">
                <a16:creationId xmlns:a16="http://schemas.microsoft.com/office/drawing/2014/main" id="{B9DA2981-E050-4F56-A54B-A0698F5A0B37}"/>
              </a:ext>
            </a:extLst>
          </p:cNvPr>
          <p:cNvSpPr/>
          <p:nvPr/>
        </p:nvSpPr>
        <p:spPr>
          <a:xfrm>
            <a:off x="1618860" y="7080901"/>
            <a:ext cx="15652098" cy="1338828"/>
          </a:xfrm>
          <a:prstGeom prst="rect">
            <a:avLst/>
          </a:prstGeom>
          <a:solidFill>
            <a:schemeClr val="accent3">
              <a:lumMod val="20000"/>
              <a:lumOff val="80000"/>
            </a:schemeClr>
          </a:solidFill>
        </p:spPr>
        <p:txBody>
          <a:bodyPr wrap="square">
            <a:spAutoFit/>
          </a:bodyPr>
          <a:lstStyle/>
          <a:p>
            <a:pPr defTabSz="1371600">
              <a:buClrTx/>
            </a:pPr>
            <a:r>
              <a:rPr lang="uk-UA" sz="2700" kern="1200" dirty="0">
                <a:latin typeface="Helvetica"/>
                <a:cs typeface="Helvetica"/>
              </a:rPr>
              <a:t>Діти, які піддаються пасивному курінню, мають підвищений ризик розвитку синдрому раптової дитячої смерті, гострих респіраторних інфекцій, захворювань середнього вуха, більш важкої астми, респіраторних симптомів і уповільненого росту легень.</a:t>
            </a:r>
          </a:p>
        </p:txBody>
      </p:sp>
    </p:spTree>
    <p:extLst>
      <p:ext uri="{BB962C8B-B14F-4D97-AF65-F5344CB8AC3E}">
        <p14:creationId xmlns:p14="http://schemas.microsoft.com/office/powerpoint/2010/main" val="61578726"/>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72C4F51-3680-403B-9A23-C006B5F9F99B}"/>
              </a:ext>
            </a:extLst>
          </p:cNvPr>
          <p:cNvSpPr>
            <a:spLocks noGrp="1"/>
          </p:cNvSpPr>
          <p:nvPr>
            <p:ph type="title"/>
          </p:nvPr>
        </p:nvSpPr>
        <p:spPr>
          <a:xfrm>
            <a:off x="6057434" y="829214"/>
            <a:ext cx="8650224" cy="549383"/>
          </a:xfrm>
        </p:spPr>
        <p:txBody>
          <a:bodyPr>
            <a:normAutofit fontScale="90000"/>
          </a:bodyPr>
          <a:lstStyle/>
          <a:p>
            <a:r>
              <a:rPr lang="uk-UA" dirty="0"/>
              <a:t>Чому важливо говорити про тютюн</a:t>
            </a:r>
          </a:p>
        </p:txBody>
      </p:sp>
      <p:pic>
        <p:nvPicPr>
          <p:cNvPr id="4" name="Рисунок 3">
            <a:extLst>
              <a:ext uri="{FF2B5EF4-FFF2-40B4-BE49-F238E27FC236}">
                <a16:creationId xmlns:a16="http://schemas.microsoft.com/office/drawing/2014/main" id="{45F42B97-0674-4627-A995-70E121F100E0}"/>
              </a:ext>
            </a:extLst>
          </p:cNvPr>
          <p:cNvPicPr>
            <a:picLocks noChangeAspect="1"/>
          </p:cNvPicPr>
          <p:nvPr/>
        </p:nvPicPr>
        <p:blipFill>
          <a:blip r:embed="rId2"/>
          <a:stretch>
            <a:fillRect/>
          </a:stretch>
        </p:blipFill>
        <p:spPr>
          <a:xfrm>
            <a:off x="677015" y="658109"/>
            <a:ext cx="4645554" cy="1636919"/>
          </a:xfrm>
          <a:prstGeom prst="rect">
            <a:avLst/>
          </a:prstGeom>
        </p:spPr>
      </p:pic>
      <p:sp>
        <p:nvSpPr>
          <p:cNvPr id="5" name="Прямокутник 4">
            <a:extLst>
              <a:ext uri="{FF2B5EF4-FFF2-40B4-BE49-F238E27FC236}">
                <a16:creationId xmlns:a16="http://schemas.microsoft.com/office/drawing/2014/main" id="{086059E1-67EE-49E5-82AC-E50B7D1B0EA2}"/>
              </a:ext>
            </a:extLst>
          </p:cNvPr>
          <p:cNvSpPr/>
          <p:nvPr/>
        </p:nvSpPr>
        <p:spPr>
          <a:xfrm>
            <a:off x="1600193" y="2107046"/>
            <a:ext cx="15628776" cy="923330"/>
          </a:xfrm>
          <a:prstGeom prst="rect">
            <a:avLst/>
          </a:prstGeom>
          <a:solidFill>
            <a:srgbClr val="FFC000"/>
          </a:solidFill>
        </p:spPr>
        <p:txBody>
          <a:bodyPr wrap="square">
            <a:spAutoFit/>
          </a:bodyPr>
          <a:lstStyle/>
          <a:p>
            <a:pPr defTabSz="1371600">
              <a:buClrTx/>
            </a:pPr>
            <a:r>
              <a:rPr lang="ru-RU" sz="2700" kern="1200" dirty="0" err="1">
                <a:latin typeface="Helvetica"/>
                <a:cs typeface="Helvetica"/>
              </a:rPr>
              <a:t>Бездимний</a:t>
            </a:r>
            <a:r>
              <a:rPr lang="ru-RU" sz="2700" kern="1200" dirty="0">
                <a:latin typeface="Helvetica"/>
                <a:cs typeface="Helvetica"/>
              </a:rPr>
              <a:t> тютюн, </a:t>
            </a:r>
            <a:r>
              <a:rPr lang="ru-RU" sz="2700" kern="1200" dirty="0" err="1">
                <a:latin typeface="Helvetica"/>
                <a:cs typeface="Helvetica"/>
              </a:rPr>
              <a:t>наприклад</a:t>
            </a:r>
            <a:r>
              <a:rPr lang="ru-RU" sz="2700" kern="1200" dirty="0">
                <a:latin typeface="Helvetica"/>
                <a:cs typeface="Helvetica"/>
              </a:rPr>
              <a:t> </a:t>
            </a:r>
            <a:r>
              <a:rPr lang="ru-RU" sz="2700" kern="1200" dirty="0" err="1">
                <a:latin typeface="Helvetica"/>
                <a:cs typeface="Helvetica"/>
              </a:rPr>
              <a:t>жувальний</a:t>
            </a:r>
            <a:r>
              <a:rPr lang="ru-RU" sz="2700" kern="1200" dirty="0">
                <a:latin typeface="Helvetica"/>
                <a:cs typeface="Helvetica"/>
              </a:rPr>
              <a:t>, </a:t>
            </a:r>
            <a:r>
              <a:rPr lang="ru-RU" sz="2700" kern="1200" dirty="0" err="1">
                <a:latin typeface="Helvetica"/>
                <a:cs typeface="Helvetica"/>
              </a:rPr>
              <a:t>викликає</a:t>
            </a:r>
            <a:r>
              <a:rPr lang="ru-RU" sz="2700" kern="1200" dirty="0">
                <a:latin typeface="Helvetica"/>
                <a:cs typeface="Helvetica"/>
              </a:rPr>
              <a:t> рак, у тому </a:t>
            </a:r>
            <a:r>
              <a:rPr lang="ru-RU" sz="2700" kern="1200" dirty="0" err="1">
                <a:latin typeface="Helvetica"/>
                <a:cs typeface="Helvetica"/>
              </a:rPr>
              <a:t>числі</a:t>
            </a:r>
            <a:r>
              <a:rPr lang="ru-RU" sz="2700" kern="1200" dirty="0">
                <a:latin typeface="Helvetica"/>
                <a:cs typeface="Helvetica"/>
              </a:rPr>
              <a:t> рак </a:t>
            </a:r>
            <a:r>
              <a:rPr lang="ru-RU" sz="2700" kern="1200" dirty="0" err="1">
                <a:latin typeface="Helvetica"/>
                <a:cs typeface="Helvetica"/>
              </a:rPr>
              <a:t>стравоходу</a:t>
            </a:r>
            <a:r>
              <a:rPr lang="ru-RU" sz="2700" kern="1200" dirty="0">
                <a:latin typeface="Helvetica"/>
                <a:cs typeface="Helvetica"/>
              </a:rPr>
              <a:t>, рота і глотки, </a:t>
            </a:r>
            <a:r>
              <a:rPr lang="ru-RU" sz="2700" kern="1200" dirty="0" err="1">
                <a:latin typeface="Helvetica"/>
                <a:cs typeface="Helvetica"/>
              </a:rPr>
              <a:t>підшлункової</a:t>
            </a:r>
            <a:r>
              <a:rPr lang="ru-RU" sz="2700" kern="1200" dirty="0">
                <a:latin typeface="Helvetica"/>
                <a:cs typeface="Helvetica"/>
              </a:rPr>
              <a:t> </a:t>
            </a:r>
            <a:r>
              <a:rPr lang="ru-RU" sz="2700" kern="1200" dirty="0" err="1">
                <a:latin typeface="Helvetica"/>
                <a:cs typeface="Helvetica"/>
              </a:rPr>
              <a:t>залози</a:t>
            </a:r>
            <a:r>
              <a:rPr lang="ru-RU" sz="2700" kern="1200" dirty="0">
                <a:latin typeface="Helvetica"/>
                <a:cs typeface="Helvetica"/>
              </a:rPr>
              <a:t>.</a:t>
            </a:r>
            <a:endParaRPr lang="uk-UA" sz="2700" kern="1200" dirty="0">
              <a:highlight>
                <a:srgbClr val="FFFF00"/>
              </a:highlight>
              <a:latin typeface="Helvetica"/>
              <a:cs typeface="Helvetica"/>
            </a:endParaRPr>
          </a:p>
        </p:txBody>
      </p:sp>
      <p:sp>
        <p:nvSpPr>
          <p:cNvPr id="6" name="Прямокутник 5">
            <a:extLst>
              <a:ext uri="{FF2B5EF4-FFF2-40B4-BE49-F238E27FC236}">
                <a16:creationId xmlns:a16="http://schemas.microsoft.com/office/drawing/2014/main" id="{9421CEA7-488A-43D5-BB60-6EDC9A11040A}"/>
              </a:ext>
            </a:extLst>
          </p:cNvPr>
          <p:cNvSpPr/>
          <p:nvPr/>
        </p:nvSpPr>
        <p:spPr>
          <a:xfrm>
            <a:off x="1600193" y="4191422"/>
            <a:ext cx="15652101" cy="1754326"/>
          </a:xfrm>
          <a:prstGeom prst="rect">
            <a:avLst/>
          </a:prstGeom>
          <a:solidFill>
            <a:srgbClr val="FFC000"/>
          </a:solidFill>
        </p:spPr>
        <p:txBody>
          <a:bodyPr wrap="square">
            <a:spAutoFit/>
          </a:bodyPr>
          <a:lstStyle/>
          <a:p>
            <a:pPr defTabSz="1371600">
              <a:buClrTx/>
            </a:pPr>
            <a:r>
              <a:rPr lang="ru-RU" sz="2700" kern="1200" dirty="0" err="1">
                <a:latin typeface="Helvetica"/>
                <a:cs typeface="Helvetica"/>
              </a:rPr>
              <a:t>Подібно</a:t>
            </a:r>
            <a:r>
              <a:rPr lang="ru-RU" sz="2700" kern="1200" dirty="0">
                <a:latin typeface="Helvetica"/>
                <a:cs typeface="Helvetica"/>
              </a:rPr>
              <a:t> до сигарет, </a:t>
            </a:r>
            <a:r>
              <a:rPr lang="ru-RU" sz="2700" i="1" kern="1200" dirty="0" err="1">
                <a:latin typeface="Helvetica"/>
                <a:cs typeface="Helvetica"/>
              </a:rPr>
              <a:t>електронні</a:t>
            </a:r>
            <a:r>
              <a:rPr lang="ru-RU" sz="2700" i="1" kern="1200" dirty="0">
                <a:latin typeface="Helvetica"/>
                <a:cs typeface="Helvetica"/>
              </a:rPr>
              <a:t> </a:t>
            </a:r>
            <a:r>
              <a:rPr lang="ru-RU" sz="2700" i="1" kern="1200" dirty="0" err="1">
                <a:latin typeface="Helvetica"/>
                <a:cs typeface="Helvetica"/>
              </a:rPr>
              <a:t>пристрої</a:t>
            </a:r>
            <a:r>
              <a:rPr lang="ru-RU" sz="2700" i="1" kern="1200" dirty="0">
                <a:latin typeface="Helvetica"/>
                <a:cs typeface="Helvetica"/>
              </a:rPr>
              <a:t> для </a:t>
            </a:r>
            <a:r>
              <a:rPr lang="ru-RU" sz="2700" i="1" kern="1200" dirty="0" err="1">
                <a:latin typeface="Helvetica"/>
                <a:cs typeface="Helvetica"/>
              </a:rPr>
              <a:t>куріння</a:t>
            </a:r>
            <a:r>
              <a:rPr lang="ru-RU" sz="2700" i="1" kern="1200" dirty="0">
                <a:latin typeface="Helvetica"/>
                <a:cs typeface="Helvetica"/>
              </a:rPr>
              <a:t> </a:t>
            </a:r>
            <a:r>
              <a:rPr lang="ru-RU" sz="2700" kern="1200" dirty="0" err="1">
                <a:latin typeface="Helvetica"/>
                <a:cs typeface="Helvetica"/>
              </a:rPr>
              <a:t>генерують</a:t>
            </a:r>
            <a:r>
              <a:rPr lang="ru-RU" sz="2700" kern="1200" dirty="0">
                <a:latin typeface="Helvetica"/>
                <a:cs typeface="Helvetica"/>
              </a:rPr>
              <a:t> </a:t>
            </a:r>
            <a:r>
              <a:rPr lang="ru-RU" sz="2700" kern="1200" dirty="0" err="1">
                <a:latin typeface="Helvetica"/>
                <a:cs typeface="Helvetica"/>
              </a:rPr>
              <a:t>вторинні</a:t>
            </a:r>
            <a:r>
              <a:rPr lang="ru-RU" sz="2700" kern="1200" dirty="0">
                <a:latin typeface="Helvetica"/>
                <a:cs typeface="Helvetica"/>
              </a:rPr>
              <a:t> </a:t>
            </a:r>
            <a:r>
              <a:rPr lang="ru-RU" sz="2700" kern="1200" dirty="0" err="1">
                <a:latin typeface="Helvetica"/>
                <a:cs typeface="Helvetica"/>
              </a:rPr>
              <a:t>аерозолі</a:t>
            </a:r>
            <a:r>
              <a:rPr lang="uk-UA" sz="2700" kern="1200" dirty="0">
                <a:latin typeface="Helvetica"/>
                <a:cs typeface="Helvetica"/>
              </a:rPr>
              <a:t>, які </a:t>
            </a:r>
            <a:r>
              <a:rPr lang="ru-RU" sz="2700" i="1" kern="1200" dirty="0" err="1">
                <a:latin typeface="Helvetica"/>
                <a:cs typeface="Helvetica"/>
              </a:rPr>
              <a:t>ацетальдегіди</a:t>
            </a:r>
            <a:r>
              <a:rPr lang="ru-RU" sz="2700" i="1" kern="1200" dirty="0">
                <a:latin typeface="Helvetica"/>
                <a:cs typeface="Helvetica"/>
              </a:rPr>
              <a:t> та </a:t>
            </a:r>
            <a:r>
              <a:rPr lang="ru-RU" sz="2700" i="1" kern="1200" dirty="0" err="1">
                <a:latin typeface="Helvetica"/>
                <a:cs typeface="Helvetica"/>
              </a:rPr>
              <a:t>формальдегіди</a:t>
            </a:r>
            <a:r>
              <a:rPr lang="ru-RU" sz="2700" i="1" kern="1200" dirty="0">
                <a:latin typeface="Helvetica"/>
                <a:cs typeface="Helvetica"/>
              </a:rPr>
              <a:t>, </a:t>
            </a:r>
            <a:r>
              <a:rPr lang="ru-RU" sz="2700" i="1" kern="1200" dirty="0" err="1">
                <a:latin typeface="Helvetica"/>
                <a:cs typeface="Helvetica"/>
              </a:rPr>
              <a:t>летючі</a:t>
            </a:r>
            <a:r>
              <a:rPr lang="ru-RU" sz="2700" i="1" kern="1200" dirty="0">
                <a:latin typeface="Helvetica"/>
                <a:cs typeface="Helvetica"/>
              </a:rPr>
              <a:t> </a:t>
            </a:r>
            <a:r>
              <a:rPr lang="ru-RU" sz="2700" i="1" kern="1200" dirty="0" err="1">
                <a:latin typeface="Helvetica"/>
                <a:cs typeface="Helvetica"/>
              </a:rPr>
              <a:t>органічні</a:t>
            </a:r>
            <a:r>
              <a:rPr lang="ru-RU" sz="2700" i="1" kern="1200" dirty="0">
                <a:latin typeface="Helvetica"/>
                <a:cs typeface="Helvetica"/>
              </a:rPr>
              <a:t> </a:t>
            </a:r>
            <a:r>
              <a:rPr lang="ru-RU" sz="2700" i="1" kern="1200" dirty="0" err="1">
                <a:latin typeface="Helvetica"/>
                <a:cs typeface="Helvetica"/>
              </a:rPr>
              <a:t>речовини</a:t>
            </a:r>
            <a:r>
              <a:rPr lang="ru-RU" sz="2700" i="1" kern="1200" dirty="0">
                <a:latin typeface="Helvetica"/>
                <a:cs typeface="Helvetica"/>
              </a:rPr>
              <a:t>, </a:t>
            </a:r>
            <a:r>
              <a:rPr lang="ru-RU" sz="2700" i="1" kern="1200" dirty="0" err="1">
                <a:latin typeface="Helvetica"/>
                <a:cs typeface="Helvetica"/>
              </a:rPr>
              <a:t>нікотин</a:t>
            </a:r>
            <a:r>
              <a:rPr lang="ru-RU" sz="2700" i="1" kern="1200" dirty="0">
                <a:latin typeface="Helvetica"/>
                <a:cs typeface="Helvetica"/>
              </a:rPr>
              <a:t> та </a:t>
            </a:r>
            <a:r>
              <a:rPr lang="ru-RU" sz="2700" i="1" kern="1200" dirty="0" err="1">
                <a:latin typeface="Helvetica"/>
                <a:cs typeface="Helvetica"/>
              </a:rPr>
              <a:t>важкі</a:t>
            </a:r>
            <a:r>
              <a:rPr lang="ru-RU" sz="2700" i="1" kern="1200" dirty="0">
                <a:latin typeface="Helvetica"/>
                <a:cs typeface="Helvetica"/>
              </a:rPr>
              <a:t> метали</a:t>
            </a:r>
            <a:r>
              <a:rPr lang="ru-RU" sz="2700" kern="1200" dirty="0">
                <a:latin typeface="Helvetica"/>
                <a:cs typeface="Helvetica"/>
              </a:rPr>
              <a:t>, </a:t>
            </a:r>
            <a:r>
              <a:rPr lang="ru-RU" sz="2700" kern="1200" dirty="0" err="1">
                <a:latin typeface="Helvetica"/>
                <a:cs typeface="Helvetica"/>
              </a:rPr>
              <a:t>які</a:t>
            </a:r>
            <a:r>
              <a:rPr lang="ru-RU" sz="2700" kern="1200" dirty="0">
                <a:latin typeface="Helvetica"/>
                <a:cs typeface="Helvetica"/>
              </a:rPr>
              <a:t> </a:t>
            </a:r>
            <a:r>
              <a:rPr lang="ru-RU" sz="2700" kern="1200" dirty="0" err="1">
                <a:latin typeface="Helvetica"/>
                <a:cs typeface="Helvetica"/>
              </a:rPr>
              <a:t>мають</a:t>
            </a:r>
            <a:r>
              <a:rPr lang="ru-RU" sz="2700" kern="1200" dirty="0">
                <a:latin typeface="Helvetica"/>
                <a:cs typeface="Helvetica"/>
              </a:rPr>
              <a:t> </a:t>
            </a:r>
            <a:r>
              <a:rPr lang="ru-RU" sz="2700" kern="1200" dirty="0" err="1">
                <a:latin typeface="Helvetica"/>
                <a:cs typeface="Helvetica"/>
              </a:rPr>
              <a:t>токсичний</a:t>
            </a:r>
            <a:r>
              <a:rPr lang="ru-RU" sz="2700" kern="1200" dirty="0">
                <a:latin typeface="Helvetica"/>
                <a:cs typeface="Helvetica"/>
              </a:rPr>
              <a:t> </a:t>
            </a:r>
            <a:r>
              <a:rPr lang="ru-RU" sz="2700" kern="1200" dirty="0" err="1">
                <a:latin typeface="Helvetica"/>
                <a:cs typeface="Helvetica"/>
              </a:rPr>
              <a:t>вплив</a:t>
            </a:r>
            <a:r>
              <a:rPr lang="ru-RU" sz="2700" kern="1200" dirty="0">
                <a:latin typeface="Helvetica"/>
                <a:cs typeface="Helvetica"/>
              </a:rPr>
              <a:t> на </a:t>
            </a:r>
            <a:r>
              <a:rPr lang="ru-RU" sz="2700" kern="1200" dirty="0" err="1">
                <a:latin typeface="Helvetica"/>
                <a:cs typeface="Helvetica"/>
              </a:rPr>
              <a:t>здоровʼя</a:t>
            </a:r>
            <a:r>
              <a:rPr lang="ru-RU" sz="2700" kern="1200" dirty="0">
                <a:latin typeface="Helvetica"/>
                <a:cs typeface="Helvetica"/>
              </a:rPr>
              <a:t> </a:t>
            </a:r>
            <a:r>
              <a:rPr lang="ru-RU" sz="2700" kern="1200" dirty="0" err="1">
                <a:latin typeface="Helvetica"/>
                <a:cs typeface="Helvetica"/>
              </a:rPr>
              <a:t>людини</a:t>
            </a:r>
            <a:r>
              <a:rPr lang="ru-RU" sz="2700" kern="1200" dirty="0">
                <a:latin typeface="Helvetica"/>
                <a:cs typeface="Helvetica"/>
              </a:rPr>
              <a:t>. </a:t>
            </a:r>
          </a:p>
          <a:p>
            <a:pPr defTabSz="1371600">
              <a:buClrTx/>
            </a:pPr>
            <a:r>
              <a:rPr lang="ru-RU" sz="2700" kern="1200" dirty="0">
                <a:latin typeface="Helvetica"/>
                <a:cs typeface="Helvetica"/>
              </a:rPr>
              <a:t>До того ж </a:t>
            </a:r>
            <a:r>
              <a:rPr lang="ru-RU" sz="2700" kern="1200" dirty="0" err="1">
                <a:latin typeface="Helvetica"/>
                <a:cs typeface="Helvetica"/>
              </a:rPr>
              <a:t>нікелю</a:t>
            </a:r>
            <a:r>
              <a:rPr lang="ru-RU" sz="2700" kern="1200" dirty="0">
                <a:latin typeface="Helvetica"/>
                <a:cs typeface="Helvetica"/>
              </a:rPr>
              <a:t> й хрому в такому </a:t>
            </a:r>
            <a:r>
              <a:rPr lang="ru-RU" sz="2700" kern="1200" dirty="0" err="1">
                <a:latin typeface="Helvetica"/>
                <a:cs typeface="Helvetica"/>
              </a:rPr>
              <a:t>аерозолі</a:t>
            </a:r>
            <a:r>
              <a:rPr lang="ru-RU" sz="2700" kern="1200" dirty="0">
                <a:latin typeface="Helvetica"/>
                <a:cs typeface="Helvetica"/>
              </a:rPr>
              <a:t> </a:t>
            </a:r>
            <a:r>
              <a:rPr lang="ru-RU" sz="2700" kern="1200" dirty="0" err="1">
                <a:latin typeface="Helvetica"/>
                <a:cs typeface="Helvetica"/>
              </a:rPr>
              <a:t>більше</a:t>
            </a:r>
            <a:r>
              <a:rPr lang="ru-RU" sz="2700" kern="1200" dirty="0">
                <a:latin typeface="Helvetica"/>
                <a:cs typeface="Helvetica"/>
              </a:rPr>
              <a:t>, </a:t>
            </a:r>
            <a:r>
              <a:rPr lang="ru-RU" sz="2700" kern="1200" dirty="0" err="1">
                <a:latin typeface="Helvetica"/>
                <a:cs typeface="Helvetica"/>
              </a:rPr>
              <a:t>ніж</a:t>
            </a:r>
            <a:r>
              <a:rPr lang="ru-RU" sz="2700" kern="1200" dirty="0">
                <a:latin typeface="Helvetica"/>
                <a:cs typeface="Helvetica"/>
              </a:rPr>
              <a:t> у </a:t>
            </a:r>
            <a:r>
              <a:rPr lang="ru-RU" sz="2700" kern="1200" dirty="0" err="1">
                <a:latin typeface="Helvetica"/>
                <a:cs typeface="Helvetica"/>
              </a:rPr>
              <a:t>димі</a:t>
            </a:r>
            <a:r>
              <a:rPr lang="ru-RU" sz="2700" kern="1200" dirty="0">
                <a:latin typeface="Helvetica"/>
                <a:cs typeface="Helvetica"/>
              </a:rPr>
              <a:t> </a:t>
            </a:r>
            <a:r>
              <a:rPr lang="ru-RU" sz="2700" kern="1200" dirty="0" err="1">
                <a:latin typeface="Helvetica"/>
                <a:cs typeface="Helvetica"/>
              </a:rPr>
              <a:t>від</a:t>
            </a:r>
            <a:r>
              <a:rPr lang="ru-RU" sz="2700" kern="1200" dirty="0">
                <a:latin typeface="Helvetica"/>
                <a:cs typeface="Helvetica"/>
              </a:rPr>
              <a:t> </a:t>
            </a:r>
            <a:r>
              <a:rPr lang="ru-RU" sz="2700" kern="1200" dirty="0" err="1">
                <a:latin typeface="Helvetica"/>
                <a:cs typeface="Helvetica"/>
              </a:rPr>
              <a:t>звичайних</a:t>
            </a:r>
            <a:r>
              <a:rPr lang="ru-RU" sz="2700" kern="1200" dirty="0">
                <a:latin typeface="Helvetica"/>
                <a:cs typeface="Helvetica"/>
              </a:rPr>
              <a:t> сигарет.</a:t>
            </a:r>
            <a:endParaRPr lang="uk-UA" sz="2700" kern="1200" dirty="0">
              <a:latin typeface="Helvetica"/>
              <a:cs typeface="Helvetica"/>
            </a:endParaRPr>
          </a:p>
        </p:txBody>
      </p:sp>
      <p:sp>
        <p:nvSpPr>
          <p:cNvPr id="7" name="Прямокутник 6">
            <a:extLst>
              <a:ext uri="{FF2B5EF4-FFF2-40B4-BE49-F238E27FC236}">
                <a16:creationId xmlns:a16="http://schemas.microsoft.com/office/drawing/2014/main" id="{BCD248AE-4E60-47A8-90F2-3D15D573E968}"/>
              </a:ext>
            </a:extLst>
          </p:cNvPr>
          <p:cNvSpPr/>
          <p:nvPr/>
        </p:nvSpPr>
        <p:spPr>
          <a:xfrm>
            <a:off x="1600195" y="6343317"/>
            <a:ext cx="15652100" cy="923330"/>
          </a:xfrm>
          <a:prstGeom prst="rect">
            <a:avLst/>
          </a:prstGeom>
          <a:solidFill>
            <a:schemeClr val="accent3">
              <a:lumMod val="40000"/>
              <a:lumOff val="60000"/>
            </a:schemeClr>
          </a:solidFill>
        </p:spPr>
        <p:txBody>
          <a:bodyPr wrap="square">
            <a:spAutoFit/>
          </a:bodyPr>
          <a:lstStyle/>
          <a:p>
            <a:pPr defTabSz="1371600">
              <a:buClrTx/>
            </a:pPr>
            <a:r>
              <a:rPr lang="ru-RU" sz="2700" kern="1200" dirty="0">
                <a:latin typeface="Helvetica"/>
                <a:cs typeface="Helvetica"/>
              </a:rPr>
              <a:t>За </a:t>
            </a:r>
            <a:r>
              <a:rPr lang="ru-RU" sz="2700" kern="1200" dirty="0" err="1">
                <a:latin typeface="Helvetica"/>
                <a:cs typeface="Helvetica"/>
              </a:rPr>
              <a:t>даними</a:t>
            </a:r>
            <a:r>
              <a:rPr lang="ru-RU" sz="2700" kern="1200" dirty="0">
                <a:latin typeface="Helvetica"/>
                <a:cs typeface="Helvetica"/>
              </a:rPr>
              <a:t> </a:t>
            </a:r>
            <a:r>
              <a:rPr lang="ru-RU" sz="2700" kern="1200" dirty="0" err="1">
                <a:latin typeface="Helvetica"/>
                <a:cs typeface="Helvetica"/>
              </a:rPr>
              <a:t>центрів</a:t>
            </a:r>
            <a:r>
              <a:rPr lang="ru-RU" sz="2700" kern="1200" dirty="0">
                <a:latin typeface="Helvetica"/>
                <a:cs typeface="Helvetica"/>
              </a:rPr>
              <a:t> контролю і </a:t>
            </a:r>
            <a:r>
              <a:rPr lang="ru-RU" sz="2700" kern="1200" dirty="0" err="1">
                <a:latin typeface="Helvetica"/>
                <a:cs typeface="Helvetica"/>
              </a:rPr>
              <a:t>профілактики</a:t>
            </a:r>
            <a:r>
              <a:rPr lang="ru-RU" sz="2700" kern="1200" dirty="0">
                <a:latin typeface="Helvetica"/>
                <a:cs typeface="Helvetica"/>
              </a:rPr>
              <a:t> хвороб США на </a:t>
            </a:r>
            <a:r>
              <a:rPr lang="ru-RU" sz="2700" kern="1200" dirty="0" err="1">
                <a:latin typeface="Helvetica"/>
                <a:cs typeface="Helvetica"/>
              </a:rPr>
              <a:t>кожну</a:t>
            </a:r>
            <a:r>
              <a:rPr lang="ru-RU" sz="2700" kern="1200" dirty="0">
                <a:latin typeface="Helvetica"/>
                <a:cs typeface="Helvetica"/>
              </a:rPr>
              <a:t> </a:t>
            </a:r>
            <a:r>
              <a:rPr lang="ru-RU" sz="2700" kern="1200" dirty="0" err="1">
                <a:latin typeface="Helvetica"/>
                <a:cs typeface="Helvetica"/>
              </a:rPr>
              <a:t>людину</a:t>
            </a:r>
            <a:r>
              <a:rPr lang="ru-RU" sz="2700" kern="1200" dirty="0">
                <a:latin typeface="Helvetica"/>
                <a:cs typeface="Helvetica"/>
              </a:rPr>
              <a:t>, яка </a:t>
            </a:r>
            <a:r>
              <a:rPr lang="ru-RU" sz="2700" kern="1200" dirty="0" err="1">
                <a:latin typeface="Helvetica"/>
                <a:cs typeface="Helvetica"/>
              </a:rPr>
              <a:t>помирає</a:t>
            </a:r>
            <a:r>
              <a:rPr lang="ru-RU" sz="2700" kern="1200" dirty="0">
                <a:latin typeface="Helvetica"/>
                <a:cs typeface="Helvetica"/>
              </a:rPr>
              <a:t> через </a:t>
            </a:r>
            <a:r>
              <a:rPr lang="ru-RU" sz="2700" kern="1200" dirty="0" err="1">
                <a:latin typeface="Helvetica"/>
                <a:cs typeface="Helvetica"/>
              </a:rPr>
              <a:t>куріння</a:t>
            </a:r>
            <a:r>
              <a:rPr lang="ru-RU" sz="2700" kern="1200" dirty="0">
                <a:latin typeface="Helvetica"/>
                <a:cs typeface="Helvetica"/>
              </a:rPr>
              <a:t>, </a:t>
            </a:r>
            <a:r>
              <a:rPr lang="ru-RU" sz="2700" kern="1200" dirty="0" err="1">
                <a:latin typeface="Helvetica"/>
                <a:cs typeface="Helvetica"/>
              </a:rPr>
              <a:t>принаймні</a:t>
            </a:r>
            <a:r>
              <a:rPr lang="ru-RU" sz="2700" kern="1200" dirty="0">
                <a:latin typeface="Helvetica"/>
                <a:cs typeface="Helvetica"/>
              </a:rPr>
              <a:t> 30 людей </a:t>
            </a:r>
            <a:r>
              <a:rPr lang="ru-RU" sz="2700" kern="1200" dirty="0" err="1">
                <a:latin typeface="Helvetica"/>
                <a:cs typeface="Helvetica"/>
              </a:rPr>
              <a:t>живуть</a:t>
            </a:r>
            <a:r>
              <a:rPr lang="ru-RU" sz="2700" kern="1200" dirty="0">
                <a:latin typeface="Helvetica"/>
                <a:cs typeface="Helvetica"/>
              </a:rPr>
              <a:t> </a:t>
            </a:r>
            <a:r>
              <a:rPr lang="ru-RU" sz="2700" kern="1200" dirty="0" err="1">
                <a:latin typeface="Helvetica"/>
                <a:cs typeface="Helvetica"/>
              </a:rPr>
              <a:t>із</a:t>
            </a:r>
            <a:r>
              <a:rPr lang="ru-RU" sz="2700" kern="1200" dirty="0">
                <a:latin typeface="Helvetica"/>
                <a:cs typeface="Helvetica"/>
              </a:rPr>
              <a:t> </a:t>
            </a:r>
            <a:r>
              <a:rPr lang="ru-RU" sz="2700" kern="1200" dirty="0" err="1">
                <a:latin typeface="Helvetica"/>
                <a:cs typeface="Helvetica"/>
              </a:rPr>
              <a:t>серйозною</a:t>
            </a:r>
            <a:r>
              <a:rPr lang="ru-RU" sz="2700" kern="1200" dirty="0">
                <a:latin typeface="Helvetica"/>
                <a:cs typeface="Helvetica"/>
              </a:rPr>
              <a:t> хворобою, </a:t>
            </a:r>
            <a:r>
              <a:rPr lang="ru-RU" sz="2700" kern="1200" dirty="0" err="1">
                <a:latin typeface="Helvetica"/>
                <a:cs typeface="Helvetica"/>
              </a:rPr>
              <a:t>пов’язаною</a:t>
            </a:r>
            <a:r>
              <a:rPr lang="ru-RU" sz="2700" kern="1200" dirty="0">
                <a:latin typeface="Helvetica"/>
                <a:cs typeface="Helvetica"/>
              </a:rPr>
              <a:t> з </a:t>
            </a:r>
            <a:r>
              <a:rPr lang="ru-RU" sz="2700" kern="1200" dirty="0" err="1">
                <a:latin typeface="Helvetica"/>
                <a:cs typeface="Helvetica"/>
              </a:rPr>
              <a:t>курінням</a:t>
            </a:r>
            <a:r>
              <a:rPr lang="ru-RU" sz="2700" kern="1200" dirty="0">
                <a:latin typeface="Helvetica"/>
                <a:cs typeface="Helvetica"/>
              </a:rPr>
              <a:t>.</a:t>
            </a:r>
            <a:endParaRPr lang="uk-UA" sz="2700" kern="1200" dirty="0">
              <a:latin typeface="Helvetica"/>
              <a:cs typeface="Helvetica"/>
            </a:endParaRPr>
          </a:p>
        </p:txBody>
      </p:sp>
      <p:sp>
        <p:nvSpPr>
          <p:cNvPr id="12" name="Прямокутник 11">
            <a:extLst>
              <a:ext uri="{FF2B5EF4-FFF2-40B4-BE49-F238E27FC236}">
                <a16:creationId xmlns:a16="http://schemas.microsoft.com/office/drawing/2014/main" id="{95783DE5-D72C-42E6-9CFB-C2C208FE1D2D}"/>
              </a:ext>
            </a:extLst>
          </p:cNvPr>
          <p:cNvSpPr/>
          <p:nvPr/>
        </p:nvSpPr>
        <p:spPr>
          <a:xfrm>
            <a:off x="1600195" y="3305744"/>
            <a:ext cx="15652100" cy="507831"/>
          </a:xfrm>
          <a:prstGeom prst="rect">
            <a:avLst/>
          </a:prstGeom>
          <a:solidFill>
            <a:schemeClr val="accent3">
              <a:lumMod val="20000"/>
              <a:lumOff val="80000"/>
            </a:schemeClr>
          </a:solidFill>
        </p:spPr>
        <p:txBody>
          <a:bodyPr wrap="square">
            <a:spAutoFit/>
          </a:bodyPr>
          <a:lstStyle/>
          <a:p>
            <a:pPr defTabSz="1371600">
              <a:buClrTx/>
            </a:pPr>
            <a:r>
              <a:rPr lang="ru-RU" sz="2700" kern="1200" dirty="0">
                <a:latin typeface="Helvetica"/>
                <a:cs typeface="Helvetica"/>
              </a:rPr>
              <a:t>85% </a:t>
            </a:r>
            <a:r>
              <a:rPr lang="ru-RU" sz="2700" kern="1200" dirty="0" err="1">
                <a:latin typeface="Helvetica"/>
                <a:cs typeface="Helvetica"/>
              </a:rPr>
              <a:t>тютюнового</a:t>
            </a:r>
            <a:r>
              <a:rPr lang="ru-RU" sz="2700" kern="1200" dirty="0">
                <a:latin typeface="Helvetica"/>
                <a:cs typeface="Helvetica"/>
              </a:rPr>
              <a:t> </a:t>
            </a:r>
            <a:r>
              <a:rPr lang="ru-RU" sz="2700" kern="1200" dirty="0" err="1">
                <a:latin typeface="Helvetica"/>
                <a:cs typeface="Helvetica"/>
              </a:rPr>
              <a:t>диму</a:t>
            </a:r>
            <a:r>
              <a:rPr lang="ru-RU" sz="2700" kern="1200" dirty="0">
                <a:latin typeface="Helvetica"/>
                <a:cs typeface="Helvetica"/>
              </a:rPr>
              <a:t> </a:t>
            </a:r>
            <a:r>
              <a:rPr lang="ru-RU" sz="2700" kern="1200" dirty="0" err="1">
                <a:latin typeface="Helvetica"/>
                <a:cs typeface="Helvetica"/>
              </a:rPr>
              <a:t>неможливо</a:t>
            </a:r>
            <a:r>
              <a:rPr lang="ru-RU" sz="2700" kern="1200" dirty="0">
                <a:latin typeface="Helvetica"/>
                <a:cs typeface="Helvetica"/>
              </a:rPr>
              <a:t> </a:t>
            </a:r>
            <a:r>
              <a:rPr lang="ru-RU" sz="2700" kern="1200" dirty="0" err="1">
                <a:latin typeface="Helvetica"/>
                <a:cs typeface="Helvetica"/>
              </a:rPr>
              <a:t>відчути</a:t>
            </a:r>
            <a:r>
              <a:rPr lang="ru-RU" sz="2700" kern="1200" dirty="0">
                <a:latin typeface="Helvetica"/>
                <a:cs typeface="Helvetica"/>
              </a:rPr>
              <a:t> на запах  та </a:t>
            </a:r>
            <a:r>
              <a:rPr lang="ru-RU" sz="2700" kern="1200" dirty="0" err="1">
                <a:latin typeface="Helvetica"/>
                <a:cs typeface="Helvetica"/>
              </a:rPr>
              <a:t>побачити</a:t>
            </a:r>
            <a:r>
              <a:rPr lang="ru-RU" sz="2700" kern="1200" dirty="0">
                <a:latin typeface="Helvetica"/>
                <a:cs typeface="Helvetica"/>
              </a:rPr>
              <a:t>.</a:t>
            </a:r>
            <a:endParaRPr lang="uk-UA" sz="2700" kern="1200" dirty="0">
              <a:latin typeface="Helvetica"/>
              <a:cs typeface="Helvetica"/>
            </a:endParaRPr>
          </a:p>
        </p:txBody>
      </p:sp>
      <p:sp>
        <p:nvSpPr>
          <p:cNvPr id="13" name="Прямокутник 12">
            <a:extLst>
              <a:ext uri="{FF2B5EF4-FFF2-40B4-BE49-F238E27FC236}">
                <a16:creationId xmlns:a16="http://schemas.microsoft.com/office/drawing/2014/main" id="{A5D2FEAD-D844-4FFD-BD9F-93D8BF70E76E}"/>
              </a:ext>
            </a:extLst>
          </p:cNvPr>
          <p:cNvSpPr/>
          <p:nvPr/>
        </p:nvSpPr>
        <p:spPr>
          <a:xfrm>
            <a:off x="1576871" y="7609581"/>
            <a:ext cx="15652100" cy="923330"/>
          </a:xfrm>
          <a:prstGeom prst="rect">
            <a:avLst/>
          </a:prstGeom>
          <a:solidFill>
            <a:srgbClr val="FFC000"/>
          </a:solidFill>
        </p:spPr>
        <p:txBody>
          <a:bodyPr wrap="square">
            <a:spAutoFit/>
          </a:bodyPr>
          <a:lstStyle/>
          <a:p>
            <a:pPr defTabSz="1371600">
              <a:buClrTx/>
            </a:pPr>
            <a:r>
              <a:rPr lang="ru-RU" sz="2700" kern="1200" dirty="0" err="1">
                <a:latin typeface="Helvetica"/>
                <a:cs typeface="Helvetica"/>
              </a:rPr>
              <a:t>Небезпечні</a:t>
            </a:r>
            <a:r>
              <a:rPr lang="ru-RU" sz="2700" kern="1200" dirty="0">
                <a:latin typeface="Helvetica"/>
                <a:cs typeface="Helvetica"/>
              </a:rPr>
              <a:t> </a:t>
            </a:r>
            <a:r>
              <a:rPr lang="ru-RU" sz="2700" kern="1200" dirty="0" err="1">
                <a:latin typeface="Helvetica"/>
                <a:cs typeface="Helvetica"/>
              </a:rPr>
              <a:t>сполуки</a:t>
            </a:r>
            <a:r>
              <a:rPr lang="ru-RU" sz="2700" kern="1200" dirty="0">
                <a:latin typeface="Helvetica"/>
                <a:cs typeface="Helvetica"/>
              </a:rPr>
              <a:t> </a:t>
            </a:r>
            <a:r>
              <a:rPr lang="ru-RU" sz="2700" kern="1200" dirty="0" err="1">
                <a:latin typeface="Helvetica"/>
                <a:cs typeface="Helvetica"/>
              </a:rPr>
              <a:t>тютюновогоо</a:t>
            </a:r>
            <a:r>
              <a:rPr lang="ru-RU" sz="2700" kern="1200" dirty="0">
                <a:latin typeface="Helvetica"/>
                <a:cs typeface="Helvetica"/>
              </a:rPr>
              <a:t> </a:t>
            </a:r>
            <a:r>
              <a:rPr lang="ru-RU" sz="2700" kern="1200" dirty="0" err="1">
                <a:latin typeface="Helvetica"/>
                <a:cs typeface="Helvetica"/>
              </a:rPr>
              <a:t>диму</a:t>
            </a:r>
            <a:r>
              <a:rPr lang="ru-RU" sz="2700" kern="1200" dirty="0">
                <a:latin typeface="Helvetica"/>
                <a:cs typeface="Helvetica"/>
              </a:rPr>
              <a:t> </a:t>
            </a:r>
            <a:r>
              <a:rPr lang="ru-RU" sz="2700" kern="1200" dirty="0" err="1">
                <a:latin typeface="Helvetica"/>
                <a:cs typeface="Helvetica"/>
              </a:rPr>
              <a:t>нікуди</a:t>
            </a:r>
            <a:r>
              <a:rPr lang="ru-RU" sz="2700" kern="1200" dirty="0">
                <a:latin typeface="Helvetica"/>
                <a:cs typeface="Helvetica"/>
              </a:rPr>
              <a:t> не </a:t>
            </a:r>
            <a:r>
              <a:rPr lang="ru-RU" sz="2700" kern="1200" dirty="0" err="1">
                <a:latin typeface="Helvetica"/>
                <a:cs typeface="Helvetica"/>
              </a:rPr>
              <a:t>зникають</a:t>
            </a:r>
            <a:r>
              <a:rPr lang="ru-RU" sz="2700" kern="1200" dirty="0">
                <a:latin typeface="Helvetica"/>
                <a:cs typeface="Helvetica"/>
              </a:rPr>
              <a:t>,  </a:t>
            </a:r>
            <a:r>
              <a:rPr lang="ru-RU" sz="2700" kern="1200" dirty="0" err="1">
                <a:latin typeface="Helvetica"/>
                <a:cs typeface="Helvetica"/>
              </a:rPr>
              <a:t>осідають</a:t>
            </a:r>
            <a:r>
              <a:rPr lang="ru-RU" sz="2700" kern="1200" dirty="0">
                <a:latin typeface="Helvetica"/>
                <a:cs typeface="Helvetica"/>
              </a:rPr>
              <a:t> в </a:t>
            </a:r>
            <a:r>
              <a:rPr lang="ru-RU" sz="2700" kern="1200" dirty="0" err="1">
                <a:latin typeface="Helvetica"/>
                <a:cs typeface="Helvetica"/>
              </a:rPr>
              <a:t>приміщеннях</a:t>
            </a:r>
            <a:r>
              <a:rPr lang="ru-RU" sz="2700" kern="1200" dirty="0">
                <a:latin typeface="Helvetica"/>
                <a:cs typeface="Helvetica"/>
              </a:rPr>
              <a:t> на </a:t>
            </a:r>
            <a:r>
              <a:rPr lang="ru-RU" sz="2700" kern="1200" dirty="0" err="1">
                <a:latin typeface="Helvetica"/>
                <a:cs typeface="Helvetica"/>
              </a:rPr>
              <a:t>меблях</a:t>
            </a:r>
            <a:r>
              <a:rPr lang="ru-RU" sz="2700" kern="1200" dirty="0">
                <a:latin typeface="Helvetica"/>
                <a:cs typeface="Helvetica"/>
              </a:rPr>
              <a:t> і </a:t>
            </a:r>
            <a:r>
              <a:rPr lang="ru-RU" sz="2700" kern="1200" dirty="0" err="1">
                <a:latin typeface="Helvetica"/>
                <a:cs typeface="Helvetica"/>
              </a:rPr>
              <a:t>стінах</a:t>
            </a:r>
            <a:r>
              <a:rPr lang="ru-RU" sz="2700" kern="1200" dirty="0">
                <a:latin typeface="Helvetica"/>
                <a:cs typeface="Helvetica"/>
              </a:rPr>
              <a:t> , на </a:t>
            </a:r>
            <a:r>
              <a:rPr lang="ru-RU" sz="2700" kern="1200" dirty="0" err="1">
                <a:latin typeface="Helvetica"/>
                <a:cs typeface="Helvetica"/>
              </a:rPr>
              <a:t>одязі</a:t>
            </a:r>
            <a:r>
              <a:rPr lang="ru-RU" sz="2700" kern="1200" dirty="0">
                <a:latin typeface="Helvetica"/>
                <a:cs typeface="Helvetica"/>
              </a:rPr>
              <a:t> і все </a:t>
            </a:r>
            <a:r>
              <a:rPr lang="ru-RU" sz="2700" kern="1200" dirty="0" err="1">
                <a:latin typeface="Helvetica"/>
                <a:cs typeface="Helvetica"/>
              </a:rPr>
              <a:t>ще</a:t>
            </a:r>
            <a:r>
              <a:rPr lang="ru-RU" sz="2700" kern="1200" dirty="0">
                <a:latin typeface="Helvetica"/>
                <a:cs typeface="Helvetica"/>
              </a:rPr>
              <a:t>  </a:t>
            </a:r>
            <a:r>
              <a:rPr lang="ru-RU" sz="2700" kern="1200" dirty="0" err="1">
                <a:latin typeface="Helvetica"/>
                <a:cs typeface="Helvetica"/>
              </a:rPr>
              <a:t>мають</a:t>
            </a:r>
            <a:r>
              <a:rPr lang="ru-RU" sz="2700" kern="1200" dirty="0">
                <a:latin typeface="Helvetica"/>
                <a:cs typeface="Helvetica"/>
              </a:rPr>
              <a:t> </a:t>
            </a:r>
            <a:r>
              <a:rPr lang="ru-RU" sz="2700" kern="1200" dirty="0" err="1">
                <a:latin typeface="Helvetica"/>
                <a:cs typeface="Helvetica"/>
              </a:rPr>
              <a:t>токсичний</a:t>
            </a:r>
            <a:r>
              <a:rPr lang="ru-RU" sz="2700" kern="1200" dirty="0">
                <a:latin typeface="Helvetica"/>
                <a:cs typeface="Helvetica"/>
              </a:rPr>
              <a:t> </a:t>
            </a:r>
            <a:r>
              <a:rPr lang="ru-RU" sz="2700" kern="1200" dirty="0" err="1">
                <a:latin typeface="Helvetica"/>
                <a:cs typeface="Helvetica"/>
              </a:rPr>
              <a:t>вплив</a:t>
            </a:r>
            <a:r>
              <a:rPr lang="ru-RU" sz="2700" kern="1200" dirty="0">
                <a:latin typeface="Helvetica"/>
                <a:cs typeface="Helvetica"/>
              </a:rPr>
              <a:t> на </a:t>
            </a:r>
            <a:r>
              <a:rPr lang="ru-RU" sz="2700" kern="1200" dirty="0" err="1">
                <a:latin typeface="Helvetica"/>
                <a:cs typeface="Helvetica"/>
              </a:rPr>
              <a:t>здоровʼя</a:t>
            </a:r>
            <a:r>
              <a:rPr lang="ru-RU" sz="2700" kern="1200" dirty="0">
                <a:latin typeface="Helvetica"/>
                <a:cs typeface="Helvetica"/>
              </a:rPr>
              <a:t> людей. . </a:t>
            </a:r>
            <a:endParaRPr lang="uk-UA" sz="2700" kern="1200" dirty="0">
              <a:latin typeface="Helvetica"/>
              <a:cs typeface="Helvetica"/>
            </a:endParaRPr>
          </a:p>
        </p:txBody>
      </p:sp>
      <p:sp>
        <p:nvSpPr>
          <p:cNvPr id="14" name="Прямокутник 13">
            <a:extLst>
              <a:ext uri="{FF2B5EF4-FFF2-40B4-BE49-F238E27FC236}">
                <a16:creationId xmlns:a16="http://schemas.microsoft.com/office/drawing/2014/main" id="{B9DA2981-E050-4F56-A54B-A0698F5A0B37}"/>
              </a:ext>
            </a:extLst>
          </p:cNvPr>
          <p:cNvSpPr/>
          <p:nvPr/>
        </p:nvSpPr>
        <p:spPr>
          <a:xfrm>
            <a:off x="1576871" y="8831822"/>
            <a:ext cx="15652098" cy="923330"/>
          </a:xfrm>
          <a:prstGeom prst="rect">
            <a:avLst/>
          </a:prstGeom>
          <a:solidFill>
            <a:schemeClr val="accent3">
              <a:lumMod val="20000"/>
              <a:lumOff val="80000"/>
            </a:schemeClr>
          </a:solidFill>
        </p:spPr>
        <p:txBody>
          <a:bodyPr wrap="square">
            <a:spAutoFit/>
          </a:bodyPr>
          <a:lstStyle/>
          <a:p>
            <a:pPr defTabSz="1371600">
              <a:buClrTx/>
            </a:pPr>
            <a:r>
              <a:rPr lang="ru-RU" sz="2700" kern="1200" dirty="0" err="1">
                <a:latin typeface="Helvetica"/>
                <a:cs typeface="Helvetica"/>
              </a:rPr>
              <a:t>Безпечного</a:t>
            </a:r>
            <a:r>
              <a:rPr lang="ru-RU" sz="2700" kern="1200" dirty="0">
                <a:latin typeface="Helvetica"/>
                <a:cs typeface="Helvetica"/>
              </a:rPr>
              <a:t> </a:t>
            </a:r>
            <a:r>
              <a:rPr lang="ru-RU" sz="2700" kern="1200" dirty="0" err="1">
                <a:latin typeface="Helvetica"/>
                <a:cs typeface="Helvetica"/>
              </a:rPr>
              <a:t>рівня</a:t>
            </a:r>
            <a:r>
              <a:rPr lang="ru-RU" sz="2700" kern="1200" dirty="0">
                <a:latin typeface="Helvetica"/>
                <a:cs typeface="Helvetica"/>
              </a:rPr>
              <a:t> </a:t>
            </a:r>
            <a:r>
              <a:rPr lang="ru-RU" sz="2700" kern="1200" dirty="0" err="1">
                <a:latin typeface="Helvetica"/>
                <a:cs typeface="Helvetica"/>
              </a:rPr>
              <a:t>куріння</a:t>
            </a:r>
            <a:r>
              <a:rPr lang="ru-RU" sz="2700" kern="1200" dirty="0">
                <a:latin typeface="Helvetica"/>
                <a:cs typeface="Helvetica"/>
              </a:rPr>
              <a:t> не </a:t>
            </a:r>
            <a:r>
              <a:rPr lang="ru-RU" sz="2700" kern="1200" dirty="0" err="1">
                <a:latin typeface="Helvetica"/>
                <a:cs typeface="Helvetica"/>
              </a:rPr>
              <a:t>існує</a:t>
            </a:r>
            <a:r>
              <a:rPr lang="ru-RU" sz="2700" kern="1200" dirty="0">
                <a:latin typeface="Helvetica"/>
                <a:cs typeface="Helvetica"/>
              </a:rPr>
              <a:t>. </a:t>
            </a:r>
            <a:r>
              <a:rPr lang="ru-RU" sz="2700" kern="1200" dirty="0" err="1">
                <a:latin typeface="Helvetica"/>
                <a:cs typeface="Helvetica"/>
              </a:rPr>
              <a:t>Навіть</a:t>
            </a:r>
            <a:r>
              <a:rPr lang="ru-RU" sz="2700" kern="1200" dirty="0">
                <a:latin typeface="Helvetica"/>
                <a:cs typeface="Helvetica"/>
              </a:rPr>
              <a:t> </a:t>
            </a:r>
            <a:r>
              <a:rPr lang="ru-RU" sz="2700" kern="1200" dirty="0" err="1">
                <a:latin typeface="Helvetica"/>
                <a:cs typeface="Helvetica"/>
              </a:rPr>
              <a:t>ті</a:t>
            </a:r>
            <a:r>
              <a:rPr lang="ru-RU" sz="2700" kern="1200" dirty="0">
                <a:latin typeface="Helvetica"/>
                <a:cs typeface="Helvetica"/>
              </a:rPr>
              <a:t>, </a:t>
            </a:r>
            <a:r>
              <a:rPr lang="ru-RU" sz="2700" kern="1200" dirty="0" err="1">
                <a:latin typeface="Helvetica"/>
                <a:cs typeface="Helvetica"/>
              </a:rPr>
              <a:t>хто</a:t>
            </a:r>
            <a:r>
              <a:rPr lang="ru-RU" sz="2700" kern="1200" dirty="0">
                <a:latin typeface="Helvetica"/>
                <a:cs typeface="Helvetica"/>
              </a:rPr>
              <a:t> </a:t>
            </a:r>
            <a:r>
              <a:rPr lang="ru-RU" sz="2700" kern="1200" dirty="0" err="1">
                <a:latin typeface="Helvetica"/>
                <a:cs typeface="Helvetica"/>
              </a:rPr>
              <a:t>викурює</a:t>
            </a:r>
            <a:r>
              <a:rPr lang="ru-RU" sz="2700" kern="1200" dirty="0">
                <a:latin typeface="Helvetica"/>
                <a:cs typeface="Helvetica"/>
              </a:rPr>
              <a:t> </a:t>
            </a:r>
            <a:r>
              <a:rPr lang="ru-RU" sz="2700" kern="1200" dirty="0" err="1">
                <a:latin typeface="Helvetica"/>
                <a:cs typeface="Helvetica"/>
              </a:rPr>
              <a:t>лише</a:t>
            </a:r>
            <a:r>
              <a:rPr lang="ru-RU" sz="2700" kern="1200" dirty="0">
                <a:latin typeface="Helvetica"/>
                <a:cs typeface="Helvetica"/>
              </a:rPr>
              <a:t> </a:t>
            </a:r>
            <a:r>
              <a:rPr lang="ru-RU" sz="2700" kern="1200" dirty="0" err="1">
                <a:latin typeface="Helvetica"/>
                <a:cs typeface="Helvetica"/>
              </a:rPr>
              <a:t>декілька</a:t>
            </a:r>
            <a:r>
              <a:rPr lang="ru-RU" sz="2700" kern="1200" dirty="0">
                <a:latin typeface="Helvetica"/>
                <a:cs typeface="Helvetica"/>
              </a:rPr>
              <a:t> сигарет на день і курить не </a:t>
            </a:r>
            <a:r>
              <a:rPr lang="ru-RU" sz="2700" kern="1200" dirty="0" err="1">
                <a:latin typeface="Helvetica"/>
                <a:cs typeface="Helvetica"/>
              </a:rPr>
              <a:t>затягуючись</a:t>
            </a:r>
            <a:r>
              <a:rPr lang="ru-RU" sz="2700" kern="1200" dirty="0">
                <a:latin typeface="Helvetica"/>
                <a:cs typeface="Helvetica"/>
              </a:rPr>
              <a:t>, </a:t>
            </a:r>
            <a:r>
              <a:rPr lang="ru-RU" sz="2700" kern="1200" dirty="0" err="1">
                <a:latin typeface="Helvetica"/>
                <a:cs typeface="Helvetica"/>
              </a:rPr>
              <a:t>мають</a:t>
            </a:r>
            <a:r>
              <a:rPr lang="ru-RU" sz="2700" kern="1200" dirty="0">
                <a:latin typeface="Helvetica"/>
                <a:cs typeface="Helvetica"/>
              </a:rPr>
              <a:t> </a:t>
            </a:r>
            <a:r>
              <a:rPr lang="ru-RU" sz="2700" kern="1200" dirty="0" err="1">
                <a:latin typeface="Helvetica"/>
                <a:cs typeface="Helvetica"/>
              </a:rPr>
              <a:t>серйозні</a:t>
            </a:r>
            <a:r>
              <a:rPr lang="ru-RU" sz="2700" kern="1200" dirty="0">
                <a:latin typeface="Helvetica"/>
                <a:cs typeface="Helvetica"/>
              </a:rPr>
              <a:t> </a:t>
            </a:r>
            <a:r>
              <a:rPr lang="ru-RU" sz="2700" kern="1200" dirty="0" err="1">
                <a:latin typeface="Helvetica"/>
                <a:cs typeface="Helvetica"/>
              </a:rPr>
              <a:t>ризики</a:t>
            </a:r>
            <a:r>
              <a:rPr lang="ru-RU" sz="2700" kern="1200" dirty="0">
                <a:latin typeface="Helvetica"/>
                <a:cs typeface="Helvetica"/>
              </a:rPr>
              <a:t> для </a:t>
            </a:r>
            <a:r>
              <a:rPr lang="ru-RU" sz="2700" kern="1200" dirty="0" err="1">
                <a:latin typeface="Helvetica"/>
                <a:cs typeface="Helvetica"/>
              </a:rPr>
              <a:t>здоров’я</a:t>
            </a:r>
            <a:r>
              <a:rPr lang="ru-RU" sz="2700" kern="1200" dirty="0">
                <a:latin typeface="Helvetica"/>
                <a:cs typeface="Helvetica"/>
              </a:rPr>
              <a:t>.</a:t>
            </a:r>
            <a:endParaRPr lang="uk-UA" sz="2700" kern="1200" dirty="0">
              <a:latin typeface="Helvetica"/>
              <a:cs typeface="Helvetica"/>
            </a:endParaRPr>
          </a:p>
        </p:txBody>
      </p:sp>
    </p:spTree>
    <p:extLst>
      <p:ext uri="{BB962C8B-B14F-4D97-AF65-F5344CB8AC3E}">
        <p14:creationId xmlns:p14="http://schemas.microsoft.com/office/powerpoint/2010/main" val="2025747594"/>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CEF"/>
        </a:solidFill>
        <a:effectLst/>
      </p:bgPr>
    </p:bg>
    <p:spTree>
      <p:nvGrpSpPr>
        <p:cNvPr id="1" name="Shape 274"/>
        <p:cNvGrpSpPr/>
        <p:nvPr/>
      </p:nvGrpSpPr>
      <p:grpSpPr>
        <a:xfrm>
          <a:off x="0" y="0"/>
          <a:ext cx="0" cy="0"/>
          <a:chOff x="0" y="0"/>
          <a:chExt cx="0" cy="0"/>
        </a:xfrm>
      </p:grpSpPr>
      <p:pic>
        <p:nvPicPr>
          <p:cNvPr id="275" name="Google Shape;275;g21b7ccbc55c_0_61"/>
          <p:cNvPicPr preferRelativeResize="0"/>
          <p:nvPr/>
        </p:nvPicPr>
        <p:blipFill rotWithShape="1">
          <a:blip r:embed="rId3">
            <a:alphaModFix/>
          </a:blip>
          <a:srcRect/>
          <a:stretch/>
        </p:blipFill>
        <p:spPr>
          <a:xfrm rot="9992915">
            <a:off x="14162747" y="-758175"/>
            <a:ext cx="10143755" cy="7375078"/>
          </a:xfrm>
          <a:prstGeom prst="rect">
            <a:avLst/>
          </a:prstGeom>
          <a:noFill/>
          <a:ln>
            <a:noFill/>
          </a:ln>
        </p:spPr>
      </p:pic>
      <p:grpSp>
        <p:nvGrpSpPr>
          <p:cNvPr id="276" name="Google Shape;276;g21b7ccbc55c_0_61"/>
          <p:cNvGrpSpPr/>
          <p:nvPr/>
        </p:nvGrpSpPr>
        <p:grpSpPr>
          <a:xfrm>
            <a:off x="15455949" y="303515"/>
            <a:ext cx="841216" cy="844987"/>
            <a:chOff x="1813" y="0"/>
            <a:chExt cx="809173" cy="812800"/>
          </a:xfrm>
        </p:grpSpPr>
        <p:sp>
          <p:nvSpPr>
            <p:cNvPr id="277" name="Google Shape;277;g21b7ccbc55c_0_61"/>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13A6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g21b7ccbc55c_0_61"/>
            <p:cNvSpPr txBox="1"/>
            <p:nvPr/>
          </p:nvSpPr>
          <p:spPr>
            <a:xfrm>
              <a:off x="76200" y="19050"/>
              <a:ext cx="660300" cy="717600"/>
            </a:xfrm>
            <a:prstGeom prst="rect">
              <a:avLst/>
            </a:prstGeom>
            <a:noFill/>
            <a:ln>
              <a:noFill/>
            </a:ln>
          </p:spPr>
          <p:txBody>
            <a:bodyPr spcFirstLastPara="1" wrap="square" lIns="50800" tIns="50800" rIns="50800" bIns="50800" anchor="ctr" anchorCtr="0">
              <a:noAutofit/>
            </a:bodyPr>
            <a:lstStyle/>
            <a:p>
              <a:pPr marL="0" marR="0" lvl="0" indent="0" algn="ctr" rtl="0">
                <a:lnSpc>
                  <a:spcPct val="2041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79" name="Google Shape;279;g21b7ccbc55c_0_61"/>
          <p:cNvGrpSpPr/>
          <p:nvPr/>
        </p:nvGrpSpPr>
        <p:grpSpPr>
          <a:xfrm>
            <a:off x="3039659" y="-981141"/>
            <a:ext cx="3399093" cy="3414329"/>
            <a:chOff x="1813" y="0"/>
            <a:chExt cx="809173" cy="812800"/>
          </a:xfrm>
        </p:grpSpPr>
        <p:sp>
          <p:nvSpPr>
            <p:cNvPr id="280" name="Google Shape;280;g21b7ccbc55c_0_61"/>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g21b7ccbc55c_0_61"/>
            <p:cNvSpPr txBox="1"/>
            <p:nvPr/>
          </p:nvSpPr>
          <p:spPr>
            <a:xfrm>
              <a:off x="76200" y="19050"/>
              <a:ext cx="660300" cy="717600"/>
            </a:xfrm>
            <a:prstGeom prst="rect">
              <a:avLst/>
            </a:prstGeom>
            <a:noFill/>
            <a:ln>
              <a:noFill/>
            </a:ln>
          </p:spPr>
          <p:txBody>
            <a:bodyPr spcFirstLastPara="1" wrap="square" lIns="50800" tIns="50800" rIns="50800" bIns="50800" anchor="ctr" anchorCtr="0">
              <a:noAutofit/>
            </a:bodyPr>
            <a:lstStyle/>
            <a:p>
              <a:pPr marL="0" marR="0" lvl="0" indent="0" algn="ctr" rtl="0">
                <a:lnSpc>
                  <a:spcPct val="2041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82" name="Google Shape;282;g21b7ccbc55c_0_61"/>
          <p:cNvGrpSpPr/>
          <p:nvPr/>
        </p:nvGrpSpPr>
        <p:grpSpPr>
          <a:xfrm>
            <a:off x="-1269038" y="8517544"/>
            <a:ext cx="2538052" cy="2549428"/>
            <a:chOff x="1813" y="0"/>
            <a:chExt cx="809173" cy="812800"/>
          </a:xfrm>
        </p:grpSpPr>
        <p:sp>
          <p:nvSpPr>
            <p:cNvPr id="283" name="Google Shape;283;g21b7ccbc55c_0_61"/>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1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g21b7ccbc55c_0_61"/>
            <p:cNvSpPr txBox="1"/>
            <p:nvPr/>
          </p:nvSpPr>
          <p:spPr>
            <a:xfrm>
              <a:off x="76200" y="19050"/>
              <a:ext cx="660300" cy="717600"/>
            </a:xfrm>
            <a:prstGeom prst="rect">
              <a:avLst/>
            </a:prstGeom>
            <a:noFill/>
            <a:ln>
              <a:noFill/>
            </a:ln>
          </p:spPr>
          <p:txBody>
            <a:bodyPr spcFirstLastPara="1" wrap="square" lIns="50800" tIns="50800" rIns="50800" bIns="50800" anchor="ctr" anchorCtr="0">
              <a:noAutofit/>
            </a:bodyPr>
            <a:lstStyle/>
            <a:p>
              <a:pPr marL="0" marR="0" lvl="0" indent="0" algn="ctr" rtl="0">
                <a:lnSpc>
                  <a:spcPct val="2041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286" name="Google Shape;286;g21b7ccbc55c_0_61"/>
          <p:cNvPicPr preferRelativeResize="0"/>
          <p:nvPr/>
        </p:nvPicPr>
        <p:blipFill rotWithShape="1">
          <a:blip r:embed="rId4">
            <a:alphaModFix/>
          </a:blip>
          <a:srcRect/>
          <a:stretch/>
        </p:blipFill>
        <p:spPr>
          <a:xfrm>
            <a:off x="9144000" y="9530945"/>
            <a:ext cx="3090939" cy="522650"/>
          </a:xfrm>
          <a:prstGeom prst="rect">
            <a:avLst/>
          </a:prstGeom>
          <a:noFill/>
          <a:ln>
            <a:noFill/>
          </a:ln>
        </p:spPr>
      </p:pic>
      <p:sp>
        <p:nvSpPr>
          <p:cNvPr id="287" name="Google Shape;287;g21b7ccbc55c_0_61"/>
          <p:cNvSpPr txBox="1"/>
          <p:nvPr/>
        </p:nvSpPr>
        <p:spPr>
          <a:xfrm>
            <a:off x="4390036" y="606093"/>
            <a:ext cx="9885300" cy="1625060"/>
          </a:xfrm>
          <a:prstGeom prst="rect">
            <a:avLst/>
          </a:prstGeom>
          <a:noFill/>
          <a:ln>
            <a:noFill/>
          </a:ln>
        </p:spPr>
        <p:txBody>
          <a:bodyPr spcFirstLastPara="1" wrap="square" lIns="0" tIns="0" rIns="0" bIns="0" anchor="t" anchorCtr="0">
            <a:spAutoFit/>
          </a:bodyPr>
          <a:lstStyle/>
          <a:p>
            <a:pPr lvl="0" algn="ctr">
              <a:lnSpc>
                <a:spcPct val="110020"/>
              </a:lnSpc>
            </a:pPr>
            <a:r>
              <a:rPr lang="ru-RU" sz="4800" b="1" dirty="0">
                <a:latin typeface="Open Sans" panose="020B0604020202020204" charset="0"/>
                <a:ea typeface="Open Sans" panose="020B0604020202020204" charset="0"/>
                <a:cs typeface="Open Sans" panose="020B0604020202020204" charset="0"/>
              </a:rPr>
              <a:t>Як </a:t>
            </a:r>
            <a:r>
              <a:rPr lang="ru-RU" sz="4800" b="1" dirty="0" err="1">
                <a:latin typeface="Open Sans" panose="020B0604020202020204" charset="0"/>
                <a:ea typeface="Open Sans" panose="020B0604020202020204" charset="0"/>
                <a:cs typeface="Open Sans" panose="020B0604020202020204" charset="0"/>
              </a:rPr>
              <a:t>пасивне</a:t>
            </a:r>
            <a:r>
              <a:rPr lang="ru-RU" sz="4800" b="1" dirty="0">
                <a:latin typeface="Open Sans" panose="020B0604020202020204" charset="0"/>
                <a:ea typeface="Open Sans" panose="020B0604020202020204" charset="0"/>
                <a:cs typeface="Open Sans" panose="020B0604020202020204" charset="0"/>
              </a:rPr>
              <a:t> </a:t>
            </a:r>
            <a:r>
              <a:rPr lang="ru-RU" sz="4800" b="1" dirty="0" err="1">
                <a:latin typeface="Open Sans" panose="020B0604020202020204" charset="0"/>
                <a:ea typeface="Open Sans" panose="020B0604020202020204" charset="0"/>
                <a:cs typeface="Open Sans" panose="020B0604020202020204" charset="0"/>
              </a:rPr>
              <a:t>куріння</a:t>
            </a:r>
            <a:r>
              <a:rPr lang="ru-RU" sz="4800" b="1" dirty="0">
                <a:latin typeface="Open Sans" panose="020B0604020202020204" charset="0"/>
                <a:ea typeface="Open Sans" panose="020B0604020202020204" charset="0"/>
                <a:cs typeface="Open Sans" panose="020B0604020202020204" charset="0"/>
              </a:rPr>
              <a:t> шкодить </a:t>
            </a:r>
            <a:r>
              <a:rPr lang="ru-RU" sz="4800" b="1" dirty="0" err="1">
                <a:latin typeface="Open Sans" panose="020B0604020202020204" charset="0"/>
                <a:ea typeface="Open Sans" panose="020B0604020202020204" charset="0"/>
                <a:cs typeface="Open Sans" panose="020B0604020202020204" charset="0"/>
              </a:rPr>
              <a:t>вашій</a:t>
            </a:r>
            <a:r>
              <a:rPr lang="ru-RU" sz="4800" b="1" dirty="0">
                <a:latin typeface="Open Sans" panose="020B0604020202020204" charset="0"/>
                <a:ea typeface="Open Sans" panose="020B0604020202020204" charset="0"/>
                <a:cs typeface="Open Sans" panose="020B0604020202020204" charset="0"/>
              </a:rPr>
              <a:t> </a:t>
            </a:r>
            <a:r>
              <a:rPr lang="ru-RU" sz="4800" b="1" dirty="0" err="1">
                <a:latin typeface="Open Sans" panose="020B0604020202020204" charset="0"/>
                <a:ea typeface="Open Sans" panose="020B0604020202020204" charset="0"/>
                <a:cs typeface="Open Sans" panose="020B0604020202020204" charset="0"/>
              </a:rPr>
              <a:t>дитині</a:t>
            </a:r>
            <a:r>
              <a:rPr lang="ru-RU" sz="4800" b="1" dirty="0">
                <a:latin typeface="Open Sans" panose="020B0604020202020204" charset="0"/>
                <a:ea typeface="Open Sans" panose="020B0604020202020204" charset="0"/>
                <a:cs typeface="Open Sans" panose="020B0604020202020204" charset="0"/>
              </a:rPr>
              <a:t>?</a:t>
            </a:r>
            <a:endParaRPr sz="4800" b="1" dirty="0">
              <a:latin typeface="Open Sans" panose="020B0604020202020204" charset="0"/>
              <a:ea typeface="Open Sans" panose="020B0604020202020204" charset="0"/>
              <a:cs typeface="Open Sans" panose="020B0604020202020204" charset="0"/>
            </a:endParaRPr>
          </a:p>
        </p:txBody>
      </p:sp>
      <p:sp>
        <p:nvSpPr>
          <p:cNvPr id="288" name="Google Shape;288;g21b7ccbc55c_0_61"/>
          <p:cNvSpPr txBox="1"/>
          <p:nvPr/>
        </p:nvSpPr>
        <p:spPr>
          <a:xfrm>
            <a:off x="1912968" y="6783831"/>
            <a:ext cx="2741700" cy="3078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000" b="1" i="0" u="none" strike="noStrike" cap="none">
                <a:solidFill>
                  <a:srgbClr val="FFFCEF"/>
                </a:solidFill>
                <a:latin typeface="Poppins"/>
                <a:ea typeface="Poppins"/>
                <a:cs typeface="Poppins"/>
                <a:sym typeface="Poppins"/>
              </a:rPr>
              <a:t>ТЕКСТ</a:t>
            </a:r>
            <a:endParaRPr/>
          </a:p>
        </p:txBody>
      </p:sp>
      <p:sp>
        <p:nvSpPr>
          <p:cNvPr id="2" name="Прямокутник 1">
            <a:extLst>
              <a:ext uri="{FF2B5EF4-FFF2-40B4-BE49-F238E27FC236}">
                <a16:creationId xmlns:a16="http://schemas.microsoft.com/office/drawing/2014/main" id="{79147ABE-229C-46FE-85E7-0F137C3F6FB4}"/>
              </a:ext>
            </a:extLst>
          </p:cNvPr>
          <p:cNvSpPr/>
          <p:nvPr/>
        </p:nvSpPr>
        <p:spPr>
          <a:xfrm>
            <a:off x="566056" y="4674087"/>
            <a:ext cx="13876525" cy="1200329"/>
          </a:xfrm>
          <a:prstGeom prst="rect">
            <a:avLst/>
          </a:prstGeom>
        </p:spPr>
        <p:txBody>
          <a:bodyPr wrap="square">
            <a:spAutoFit/>
          </a:bodyPr>
          <a:lstStyle/>
          <a:p>
            <a:r>
              <a:rPr lang="uk-UA" sz="2400" dirty="0"/>
              <a:t>У дітей пасивне куріння може спричинити </a:t>
            </a:r>
            <a:r>
              <a:rPr lang="uk-UA" sz="2400" b="1" dirty="0"/>
              <a:t>респіраторні інфекції, інфекції вуха та напади астми. У немовлят пасивне куріння може викликати синдром раптової дитячої смерті (СРДС).</a:t>
            </a:r>
          </a:p>
        </p:txBody>
      </p:sp>
      <p:sp>
        <p:nvSpPr>
          <p:cNvPr id="3" name="Прямокутник 2">
            <a:extLst>
              <a:ext uri="{FF2B5EF4-FFF2-40B4-BE49-F238E27FC236}">
                <a16:creationId xmlns:a16="http://schemas.microsoft.com/office/drawing/2014/main" id="{5A25B2C6-0601-4F53-A532-E8084501ABD7}"/>
              </a:ext>
            </a:extLst>
          </p:cNvPr>
          <p:cNvSpPr/>
          <p:nvPr/>
        </p:nvSpPr>
        <p:spPr>
          <a:xfrm>
            <a:off x="566056" y="5914009"/>
            <a:ext cx="15827844" cy="3785652"/>
          </a:xfrm>
          <a:prstGeom prst="rect">
            <a:avLst/>
          </a:prstGeom>
        </p:spPr>
        <p:txBody>
          <a:bodyPr wrap="square">
            <a:spAutoFit/>
          </a:bodyPr>
          <a:lstStyle/>
          <a:p>
            <a:r>
              <a:rPr lang="uk-UA" sz="2400" dirty="0"/>
              <a:t>Пасивне куріння складається з диму від сигарет і диму, який видихає курець. </a:t>
            </a:r>
          </a:p>
          <a:p>
            <a:r>
              <a:rPr lang="uk-UA" sz="2400" dirty="0"/>
              <a:t>Пасивне куріння містить понад 4000 хімічних речовин. Багато з цих хімічних речовин небезпечні; відомо, що понад 50 викликають рак. Щоразу, коли діти вдихають вторинний тютюновий дим, вони піддаються впливу цих хімічних речовин.</a:t>
            </a:r>
          </a:p>
          <a:p>
            <a:r>
              <a:rPr lang="uk-UA" sz="2400" dirty="0"/>
              <a:t>Оскільки немовлята та маленькі діти ще ростуть, хімічні речовини в пасивному курінні шкодять їм більше, ніж дорослим. </a:t>
            </a:r>
          </a:p>
          <a:p>
            <a:r>
              <a:rPr lang="uk-UA" sz="2400" dirty="0"/>
              <a:t>Вдихання пасивного диму навіть протягом короткого часу може завдати шкоди організму вашої дитини. З часом пасивне куріння може спричинити захворювання та, можливо, і смерть дітей.</a:t>
            </a:r>
          </a:p>
          <a:p>
            <a:endParaRPr lang="uk-UA" sz="2400" dirty="0"/>
          </a:p>
          <a:p>
            <a:pPr algn="ctr"/>
            <a:r>
              <a:rPr lang="uk-UA" sz="2400" b="1" i="1" dirty="0">
                <a:solidFill>
                  <a:schemeClr val="accent6">
                    <a:lumMod val="75000"/>
                  </a:schemeClr>
                </a:solidFill>
              </a:rPr>
              <a:t>Пам’ятайте, що не існує безпечної кількості пасивного куріння</a:t>
            </a:r>
            <a:r>
              <a:rPr lang="uk-UA" sz="2400" dirty="0"/>
              <a:t>.</a:t>
            </a:r>
          </a:p>
        </p:txBody>
      </p:sp>
      <p:sp>
        <p:nvSpPr>
          <p:cNvPr id="4" name="Прямокутник 3">
            <a:extLst>
              <a:ext uri="{FF2B5EF4-FFF2-40B4-BE49-F238E27FC236}">
                <a16:creationId xmlns:a16="http://schemas.microsoft.com/office/drawing/2014/main" id="{9ABED2D8-C760-427E-BBED-B8C4351898DF}"/>
              </a:ext>
            </a:extLst>
          </p:cNvPr>
          <p:cNvSpPr/>
          <p:nvPr/>
        </p:nvSpPr>
        <p:spPr>
          <a:xfrm>
            <a:off x="566056" y="2290905"/>
            <a:ext cx="14456229" cy="3046988"/>
          </a:xfrm>
          <a:prstGeom prst="rect">
            <a:avLst/>
          </a:prstGeom>
        </p:spPr>
        <p:txBody>
          <a:bodyPr wrap="square">
            <a:spAutoFit/>
          </a:bodyPr>
          <a:lstStyle/>
          <a:p>
            <a:r>
              <a:rPr lang="ru-RU" sz="2400" dirty="0" err="1"/>
              <a:t>Куріння</a:t>
            </a:r>
            <a:r>
              <a:rPr lang="ru-RU" sz="2400" dirty="0"/>
              <a:t> шкодить як особам, </a:t>
            </a:r>
            <a:r>
              <a:rPr lang="ru-RU" sz="2400" dirty="0" err="1"/>
              <a:t>які</a:t>
            </a:r>
            <a:r>
              <a:rPr lang="ru-RU" sz="2400" dirty="0"/>
              <a:t> </a:t>
            </a:r>
            <a:r>
              <a:rPr lang="ru-RU" sz="2400" dirty="0" err="1"/>
              <a:t>курять</a:t>
            </a:r>
            <a:r>
              <a:rPr lang="ru-RU" sz="2400" dirty="0"/>
              <a:t>, так і </a:t>
            </a:r>
            <a:r>
              <a:rPr lang="ru-RU" sz="2400" dirty="0" err="1"/>
              <a:t>оточуючим</a:t>
            </a:r>
            <a:r>
              <a:rPr lang="ru-RU" sz="2400" dirty="0"/>
              <a:t>, особливо </a:t>
            </a:r>
            <a:r>
              <a:rPr lang="ru-RU" sz="2400" dirty="0" err="1"/>
              <a:t>немовлятам</a:t>
            </a:r>
            <a:r>
              <a:rPr lang="ru-RU" sz="2400" dirty="0"/>
              <a:t> і маленьким </a:t>
            </a:r>
            <a:r>
              <a:rPr lang="ru-RU" sz="2400" dirty="0" err="1"/>
              <a:t>дітям</a:t>
            </a:r>
            <a:r>
              <a:rPr lang="ru-RU" sz="2400" dirty="0"/>
              <a:t>.</a:t>
            </a:r>
          </a:p>
          <a:p>
            <a:endParaRPr lang="ru-RU" sz="2400" dirty="0"/>
          </a:p>
          <a:p>
            <a:r>
              <a:rPr lang="ru-RU" sz="2400" dirty="0" err="1"/>
              <a:t>Якщо</a:t>
            </a:r>
            <a:r>
              <a:rPr lang="ru-RU" sz="2400" dirty="0"/>
              <a:t> </a:t>
            </a:r>
            <a:r>
              <a:rPr lang="ru-RU" sz="2400" dirty="0" err="1"/>
              <a:t>ви</a:t>
            </a:r>
            <a:r>
              <a:rPr lang="ru-RU" sz="2400" dirty="0"/>
              <a:t> курите </a:t>
            </a:r>
            <a:r>
              <a:rPr lang="ru-RU" sz="2400" dirty="0" err="1"/>
              <a:t>біля</a:t>
            </a:r>
            <a:r>
              <a:rPr lang="ru-RU" sz="2400" dirty="0"/>
              <a:t> </a:t>
            </a:r>
            <a:r>
              <a:rPr lang="ru-RU" sz="2400" dirty="0" err="1"/>
              <a:t>своїх</a:t>
            </a:r>
            <a:r>
              <a:rPr lang="ru-RU" sz="2400" dirty="0"/>
              <a:t> </a:t>
            </a:r>
            <a:r>
              <a:rPr lang="ru-RU" sz="2400" dirty="0" err="1"/>
              <a:t>дітей</a:t>
            </a:r>
            <a:r>
              <a:rPr lang="ru-RU" sz="2400" dirty="0"/>
              <a:t> </a:t>
            </a:r>
            <a:r>
              <a:rPr lang="ru-RU" sz="2400" dirty="0" err="1"/>
              <a:t>або</a:t>
            </a:r>
            <a:r>
              <a:rPr lang="ru-RU" sz="2400" dirty="0"/>
              <a:t> вони </a:t>
            </a:r>
            <a:r>
              <a:rPr lang="ru-RU" sz="2400" dirty="0" err="1"/>
              <a:t>піддаються</a:t>
            </a:r>
            <a:r>
              <a:rPr lang="ru-RU" sz="2400" dirty="0"/>
              <a:t> </a:t>
            </a:r>
            <a:r>
              <a:rPr lang="ru-RU" sz="2400" dirty="0" err="1"/>
              <a:t>пасивному</a:t>
            </a:r>
            <a:r>
              <a:rPr lang="ru-RU" sz="2400" dirty="0"/>
              <a:t> </a:t>
            </a:r>
            <a:r>
              <a:rPr lang="ru-RU" sz="2400" dirty="0" err="1"/>
              <a:t>курінню</a:t>
            </a:r>
            <a:r>
              <a:rPr lang="ru-RU" sz="2400" dirty="0"/>
              <a:t> в </a:t>
            </a:r>
            <a:r>
              <a:rPr lang="ru-RU" sz="2400" dirty="0" err="1"/>
              <a:t>інших</a:t>
            </a:r>
            <a:r>
              <a:rPr lang="ru-RU" sz="2400" dirty="0"/>
              <a:t> </a:t>
            </a:r>
            <a:r>
              <a:rPr lang="ru-RU" sz="2400" dirty="0" err="1"/>
              <a:t>місцях</a:t>
            </a:r>
            <a:r>
              <a:rPr lang="ru-RU" sz="2400" dirty="0"/>
              <a:t>, вони </a:t>
            </a:r>
            <a:r>
              <a:rPr lang="ru-RU" sz="2400" dirty="0" err="1"/>
              <a:t>можуть</a:t>
            </a:r>
            <a:r>
              <a:rPr lang="ru-RU" sz="2400" dirty="0"/>
              <a:t> </a:t>
            </a:r>
            <a:r>
              <a:rPr lang="ru-RU" sz="2400" dirty="0" err="1"/>
              <a:t>опинитися</a:t>
            </a:r>
            <a:r>
              <a:rPr lang="ru-RU" sz="2400" dirty="0"/>
              <a:t> у </a:t>
            </a:r>
            <a:r>
              <a:rPr lang="ru-RU" sz="2400" dirty="0" err="1"/>
              <a:t>більшій</a:t>
            </a:r>
            <a:r>
              <a:rPr lang="ru-RU" sz="2400" dirty="0"/>
              <a:t> </a:t>
            </a:r>
            <a:r>
              <a:rPr lang="ru-RU" sz="2400" dirty="0" err="1"/>
              <a:t>небезпеці</a:t>
            </a:r>
            <a:r>
              <a:rPr lang="ru-RU" sz="2400" dirty="0"/>
              <a:t>, </a:t>
            </a:r>
            <a:r>
              <a:rPr lang="ru-RU" sz="2400" dirty="0" err="1"/>
              <a:t>ніж</a:t>
            </a:r>
            <a:r>
              <a:rPr lang="ru-RU" sz="2400" dirty="0"/>
              <a:t> </a:t>
            </a:r>
            <a:r>
              <a:rPr lang="ru-RU" sz="2400" dirty="0" err="1"/>
              <a:t>ви</a:t>
            </a:r>
            <a:r>
              <a:rPr lang="ru-RU" sz="2400" dirty="0"/>
              <a:t> </a:t>
            </a:r>
            <a:r>
              <a:rPr lang="ru-RU" sz="2400" dirty="0" err="1"/>
              <a:t>думаєте</a:t>
            </a:r>
            <a:r>
              <a:rPr lang="ru-RU" sz="2400" dirty="0"/>
              <a:t>. </a:t>
            </a:r>
            <a:r>
              <a:rPr lang="ru-RU" sz="2400" dirty="0" err="1"/>
              <a:t>Діти</a:t>
            </a:r>
            <a:r>
              <a:rPr lang="ru-RU" sz="2400" dirty="0"/>
              <a:t>, </a:t>
            </a:r>
            <a:r>
              <a:rPr lang="ru-RU" sz="2400" dirty="0" err="1"/>
              <a:t>чиї</a:t>
            </a:r>
            <a:r>
              <a:rPr lang="ru-RU" sz="2400" dirty="0"/>
              <a:t> батьки </a:t>
            </a:r>
            <a:r>
              <a:rPr lang="ru-RU" sz="2400" dirty="0" err="1"/>
              <a:t>курять</a:t>
            </a:r>
            <a:r>
              <a:rPr lang="ru-RU" sz="2400" dirty="0"/>
              <a:t> </a:t>
            </a:r>
            <a:r>
              <a:rPr lang="ru-RU" sz="2400" dirty="0" err="1"/>
              <a:t>лише</a:t>
            </a:r>
            <a:r>
              <a:rPr lang="ru-RU" sz="2400" dirty="0"/>
              <a:t> </a:t>
            </a:r>
            <a:r>
              <a:rPr lang="ru-RU" sz="2400" dirty="0" err="1"/>
              <a:t>надворі</a:t>
            </a:r>
            <a:r>
              <a:rPr lang="ru-RU" sz="2400" dirty="0"/>
              <a:t>, все </a:t>
            </a:r>
            <a:r>
              <a:rPr lang="ru-RU" sz="2400" dirty="0" err="1"/>
              <a:t>ще</a:t>
            </a:r>
            <a:r>
              <a:rPr lang="ru-RU" sz="2400" dirty="0"/>
              <a:t> </a:t>
            </a:r>
            <a:r>
              <a:rPr lang="ru-RU" sz="2400" dirty="0" err="1"/>
              <a:t>піддаються</a:t>
            </a:r>
            <a:r>
              <a:rPr lang="ru-RU" sz="2400" dirty="0"/>
              <a:t> </a:t>
            </a:r>
            <a:r>
              <a:rPr lang="ru-RU" sz="2400" dirty="0" err="1"/>
              <a:t>впливу</a:t>
            </a:r>
            <a:r>
              <a:rPr lang="ru-RU" sz="2400" dirty="0"/>
              <a:t> </a:t>
            </a:r>
            <a:r>
              <a:rPr lang="ru-RU" sz="2400" dirty="0" err="1"/>
              <a:t>хімічних</a:t>
            </a:r>
            <a:r>
              <a:rPr lang="ru-RU" sz="2400" dirty="0"/>
              <a:t> </a:t>
            </a:r>
            <a:r>
              <a:rPr lang="ru-RU" sz="2400" dirty="0" err="1"/>
              <a:t>речовин</a:t>
            </a:r>
            <a:r>
              <a:rPr lang="ru-RU" sz="2400" dirty="0"/>
              <a:t> </a:t>
            </a:r>
            <a:r>
              <a:rPr lang="ru-RU" sz="2400" dirty="0" err="1"/>
              <a:t>від</a:t>
            </a:r>
            <a:r>
              <a:rPr lang="ru-RU" sz="2400" dirty="0"/>
              <a:t> </a:t>
            </a:r>
            <a:r>
              <a:rPr lang="ru-RU" sz="2400" dirty="0" err="1"/>
              <a:t>пасивного</a:t>
            </a:r>
            <a:r>
              <a:rPr lang="ru-RU" sz="2400" dirty="0"/>
              <a:t> </a:t>
            </a:r>
            <a:r>
              <a:rPr lang="ru-RU" sz="2400" dirty="0" err="1"/>
              <a:t>куріння</a:t>
            </a:r>
            <a:r>
              <a:rPr lang="ru-RU" sz="2400" dirty="0"/>
              <a:t>. </a:t>
            </a:r>
            <a:r>
              <a:rPr lang="ru-RU" sz="2400" dirty="0" err="1"/>
              <a:t>Найкращий</a:t>
            </a:r>
            <a:r>
              <a:rPr lang="ru-RU" sz="2400" dirty="0"/>
              <a:t> </a:t>
            </a:r>
            <a:r>
              <a:rPr lang="ru-RU" sz="2400" dirty="0" err="1"/>
              <a:t>спосіб</a:t>
            </a:r>
            <a:r>
              <a:rPr lang="ru-RU" sz="2400" dirty="0"/>
              <a:t> </a:t>
            </a:r>
            <a:r>
              <a:rPr lang="ru-RU" sz="2400" dirty="0" err="1"/>
              <a:t>усунути</a:t>
            </a:r>
            <a:r>
              <a:rPr lang="ru-RU" sz="2400" dirty="0"/>
              <a:t> </a:t>
            </a:r>
            <a:r>
              <a:rPr lang="ru-RU" sz="2400" dirty="0" err="1"/>
              <a:t>цей</a:t>
            </a:r>
            <a:r>
              <a:rPr lang="ru-RU" sz="2400" dirty="0"/>
              <a:t> </a:t>
            </a:r>
            <a:r>
              <a:rPr lang="ru-RU" sz="2400" dirty="0" err="1"/>
              <a:t>вплив</a:t>
            </a:r>
            <a:r>
              <a:rPr lang="ru-RU" sz="2400" dirty="0"/>
              <a:t> – </a:t>
            </a:r>
            <a:r>
              <a:rPr lang="ru-RU" sz="2400" dirty="0" err="1"/>
              <a:t>кинути</a:t>
            </a:r>
            <a:r>
              <a:rPr lang="ru-RU" sz="2400" dirty="0"/>
              <a:t> </a:t>
            </a:r>
            <a:r>
              <a:rPr lang="ru-RU" sz="2400" dirty="0" err="1"/>
              <a:t>курити</a:t>
            </a:r>
            <a:r>
              <a:rPr lang="ru-RU" sz="2400" dirty="0"/>
              <a:t>.</a:t>
            </a:r>
          </a:p>
          <a:p>
            <a:endParaRPr lang="ru-RU" sz="2400" dirty="0"/>
          </a:p>
          <a:p>
            <a:endParaRPr lang="uk-UA" sz="2400" dirty="0"/>
          </a:p>
        </p:txBody>
      </p:sp>
    </p:spTree>
    <p:extLst>
      <p:ext uri="{BB962C8B-B14F-4D97-AF65-F5344CB8AC3E}">
        <p14:creationId xmlns:p14="http://schemas.microsoft.com/office/powerpoint/2010/main" val="18270934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CEF"/>
        </a:solidFill>
        <a:effectLst/>
      </p:bgPr>
    </p:bg>
    <p:spTree>
      <p:nvGrpSpPr>
        <p:cNvPr id="1" name="Shape 274"/>
        <p:cNvGrpSpPr/>
        <p:nvPr/>
      </p:nvGrpSpPr>
      <p:grpSpPr>
        <a:xfrm>
          <a:off x="0" y="0"/>
          <a:ext cx="0" cy="0"/>
          <a:chOff x="0" y="0"/>
          <a:chExt cx="0" cy="0"/>
        </a:xfrm>
      </p:grpSpPr>
      <p:pic>
        <p:nvPicPr>
          <p:cNvPr id="275" name="Google Shape;275;g21b7ccbc55c_0_61"/>
          <p:cNvPicPr preferRelativeResize="0"/>
          <p:nvPr/>
        </p:nvPicPr>
        <p:blipFill rotWithShape="1">
          <a:blip r:embed="rId3">
            <a:alphaModFix/>
          </a:blip>
          <a:srcRect/>
          <a:stretch/>
        </p:blipFill>
        <p:spPr>
          <a:xfrm rot="9992915">
            <a:off x="14162747" y="-758175"/>
            <a:ext cx="10143755" cy="7375078"/>
          </a:xfrm>
          <a:prstGeom prst="rect">
            <a:avLst/>
          </a:prstGeom>
          <a:noFill/>
          <a:ln>
            <a:noFill/>
          </a:ln>
        </p:spPr>
      </p:pic>
      <p:grpSp>
        <p:nvGrpSpPr>
          <p:cNvPr id="276" name="Google Shape;276;g21b7ccbc55c_0_61"/>
          <p:cNvGrpSpPr/>
          <p:nvPr/>
        </p:nvGrpSpPr>
        <p:grpSpPr>
          <a:xfrm>
            <a:off x="15455949" y="303515"/>
            <a:ext cx="841216" cy="844987"/>
            <a:chOff x="1813" y="0"/>
            <a:chExt cx="809173" cy="812800"/>
          </a:xfrm>
        </p:grpSpPr>
        <p:sp>
          <p:nvSpPr>
            <p:cNvPr id="277" name="Google Shape;277;g21b7ccbc55c_0_61"/>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13A6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g21b7ccbc55c_0_61"/>
            <p:cNvSpPr txBox="1"/>
            <p:nvPr/>
          </p:nvSpPr>
          <p:spPr>
            <a:xfrm>
              <a:off x="76200" y="19050"/>
              <a:ext cx="660300" cy="717600"/>
            </a:xfrm>
            <a:prstGeom prst="rect">
              <a:avLst/>
            </a:prstGeom>
            <a:noFill/>
            <a:ln>
              <a:noFill/>
            </a:ln>
          </p:spPr>
          <p:txBody>
            <a:bodyPr spcFirstLastPara="1" wrap="square" lIns="50800" tIns="50800" rIns="50800" bIns="50800" anchor="ctr" anchorCtr="0">
              <a:noAutofit/>
            </a:bodyPr>
            <a:lstStyle/>
            <a:p>
              <a:pPr marL="0" marR="0" lvl="0" indent="0" algn="ctr" rtl="0">
                <a:lnSpc>
                  <a:spcPct val="2041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79" name="Google Shape;279;g21b7ccbc55c_0_61"/>
          <p:cNvGrpSpPr/>
          <p:nvPr/>
        </p:nvGrpSpPr>
        <p:grpSpPr>
          <a:xfrm>
            <a:off x="3039659" y="-981141"/>
            <a:ext cx="3399093" cy="3414329"/>
            <a:chOff x="1813" y="0"/>
            <a:chExt cx="809173" cy="812800"/>
          </a:xfrm>
        </p:grpSpPr>
        <p:sp>
          <p:nvSpPr>
            <p:cNvPr id="280" name="Google Shape;280;g21b7ccbc55c_0_61"/>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g21b7ccbc55c_0_61"/>
            <p:cNvSpPr txBox="1"/>
            <p:nvPr/>
          </p:nvSpPr>
          <p:spPr>
            <a:xfrm>
              <a:off x="76200" y="19050"/>
              <a:ext cx="660300" cy="717600"/>
            </a:xfrm>
            <a:prstGeom prst="rect">
              <a:avLst/>
            </a:prstGeom>
            <a:noFill/>
            <a:ln>
              <a:noFill/>
            </a:ln>
          </p:spPr>
          <p:txBody>
            <a:bodyPr spcFirstLastPara="1" wrap="square" lIns="50800" tIns="50800" rIns="50800" bIns="50800" anchor="ctr" anchorCtr="0">
              <a:noAutofit/>
            </a:bodyPr>
            <a:lstStyle/>
            <a:p>
              <a:pPr marL="0" marR="0" lvl="0" indent="0" algn="ctr" rtl="0">
                <a:lnSpc>
                  <a:spcPct val="2041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82" name="Google Shape;282;g21b7ccbc55c_0_61"/>
          <p:cNvGrpSpPr/>
          <p:nvPr/>
        </p:nvGrpSpPr>
        <p:grpSpPr>
          <a:xfrm>
            <a:off x="-1269038" y="8517544"/>
            <a:ext cx="2538052" cy="2549428"/>
            <a:chOff x="1813" y="0"/>
            <a:chExt cx="809173" cy="812800"/>
          </a:xfrm>
        </p:grpSpPr>
        <p:sp>
          <p:nvSpPr>
            <p:cNvPr id="283" name="Google Shape;283;g21b7ccbc55c_0_61"/>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1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g21b7ccbc55c_0_61"/>
            <p:cNvSpPr txBox="1"/>
            <p:nvPr/>
          </p:nvSpPr>
          <p:spPr>
            <a:xfrm>
              <a:off x="76200" y="19050"/>
              <a:ext cx="660300" cy="717600"/>
            </a:xfrm>
            <a:prstGeom prst="rect">
              <a:avLst/>
            </a:prstGeom>
            <a:noFill/>
            <a:ln>
              <a:noFill/>
            </a:ln>
          </p:spPr>
          <p:txBody>
            <a:bodyPr spcFirstLastPara="1" wrap="square" lIns="50800" tIns="50800" rIns="50800" bIns="50800" anchor="ctr" anchorCtr="0">
              <a:noAutofit/>
            </a:bodyPr>
            <a:lstStyle/>
            <a:p>
              <a:pPr marL="0" marR="0" lvl="0" indent="0" algn="ctr" rtl="0">
                <a:lnSpc>
                  <a:spcPct val="2041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286" name="Google Shape;286;g21b7ccbc55c_0_61"/>
          <p:cNvPicPr preferRelativeResize="0"/>
          <p:nvPr/>
        </p:nvPicPr>
        <p:blipFill rotWithShape="1">
          <a:blip r:embed="rId4">
            <a:alphaModFix/>
          </a:blip>
          <a:srcRect/>
          <a:stretch/>
        </p:blipFill>
        <p:spPr>
          <a:xfrm>
            <a:off x="9144000" y="9530945"/>
            <a:ext cx="3090939" cy="522650"/>
          </a:xfrm>
          <a:prstGeom prst="rect">
            <a:avLst/>
          </a:prstGeom>
          <a:noFill/>
          <a:ln>
            <a:noFill/>
          </a:ln>
        </p:spPr>
      </p:pic>
      <p:sp>
        <p:nvSpPr>
          <p:cNvPr id="287" name="Google Shape;287;g21b7ccbc55c_0_61"/>
          <p:cNvSpPr txBox="1"/>
          <p:nvPr/>
        </p:nvSpPr>
        <p:spPr>
          <a:xfrm>
            <a:off x="4390036" y="606093"/>
            <a:ext cx="9885300" cy="1625060"/>
          </a:xfrm>
          <a:prstGeom prst="rect">
            <a:avLst/>
          </a:prstGeom>
          <a:noFill/>
          <a:ln>
            <a:noFill/>
          </a:ln>
        </p:spPr>
        <p:txBody>
          <a:bodyPr spcFirstLastPara="1" wrap="square" lIns="0" tIns="0" rIns="0" bIns="0" anchor="t" anchorCtr="0">
            <a:spAutoFit/>
          </a:bodyPr>
          <a:lstStyle/>
          <a:p>
            <a:pPr lvl="0" algn="ctr">
              <a:lnSpc>
                <a:spcPct val="110020"/>
              </a:lnSpc>
            </a:pPr>
            <a:r>
              <a:rPr lang="ru-RU" sz="4800" b="1" dirty="0">
                <a:latin typeface="Open Sans" panose="020B0604020202020204" charset="0"/>
                <a:ea typeface="Open Sans" panose="020B0604020202020204" charset="0"/>
                <a:cs typeface="Open Sans" panose="020B0604020202020204" charset="0"/>
              </a:rPr>
              <a:t>Як </a:t>
            </a:r>
            <a:r>
              <a:rPr lang="ru-RU" sz="4800" b="1" dirty="0" err="1">
                <a:latin typeface="Open Sans" panose="020B0604020202020204" charset="0"/>
                <a:ea typeface="Open Sans" panose="020B0604020202020204" charset="0"/>
                <a:cs typeface="Open Sans" panose="020B0604020202020204" charset="0"/>
              </a:rPr>
              <a:t>пасивне</a:t>
            </a:r>
            <a:r>
              <a:rPr lang="ru-RU" sz="4800" b="1" dirty="0">
                <a:latin typeface="Open Sans" panose="020B0604020202020204" charset="0"/>
                <a:ea typeface="Open Sans" panose="020B0604020202020204" charset="0"/>
                <a:cs typeface="Open Sans" panose="020B0604020202020204" charset="0"/>
              </a:rPr>
              <a:t> </a:t>
            </a:r>
            <a:r>
              <a:rPr lang="ru-RU" sz="4800" b="1" dirty="0" err="1">
                <a:latin typeface="Open Sans" panose="020B0604020202020204" charset="0"/>
                <a:ea typeface="Open Sans" panose="020B0604020202020204" charset="0"/>
                <a:cs typeface="Open Sans" panose="020B0604020202020204" charset="0"/>
              </a:rPr>
              <a:t>куріння</a:t>
            </a:r>
            <a:r>
              <a:rPr lang="ru-RU" sz="4800" b="1" dirty="0">
                <a:latin typeface="Open Sans" panose="020B0604020202020204" charset="0"/>
                <a:ea typeface="Open Sans" panose="020B0604020202020204" charset="0"/>
                <a:cs typeface="Open Sans" panose="020B0604020202020204" charset="0"/>
              </a:rPr>
              <a:t> шкодить </a:t>
            </a:r>
            <a:r>
              <a:rPr lang="ru-RU" sz="4800" b="1" dirty="0" err="1">
                <a:latin typeface="Open Sans" panose="020B0604020202020204" charset="0"/>
                <a:ea typeface="Open Sans" panose="020B0604020202020204" charset="0"/>
                <a:cs typeface="Open Sans" panose="020B0604020202020204" charset="0"/>
              </a:rPr>
              <a:t>вашій</a:t>
            </a:r>
            <a:r>
              <a:rPr lang="ru-RU" sz="4800" b="1" dirty="0">
                <a:latin typeface="Open Sans" panose="020B0604020202020204" charset="0"/>
                <a:ea typeface="Open Sans" panose="020B0604020202020204" charset="0"/>
                <a:cs typeface="Open Sans" panose="020B0604020202020204" charset="0"/>
              </a:rPr>
              <a:t> </a:t>
            </a:r>
            <a:r>
              <a:rPr lang="ru-RU" sz="4800" b="1" dirty="0" err="1">
                <a:latin typeface="Open Sans" panose="020B0604020202020204" charset="0"/>
                <a:ea typeface="Open Sans" panose="020B0604020202020204" charset="0"/>
                <a:cs typeface="Open Sans" panose="020B0604020202020204" charset="0"/>
              </a:rPr>
              <a:t>дитині</a:t>
            </a:r>
            <a:r>
              <a:rPr lang="ru-RU" sz="4800" b="1" dirty="0">
                <a:latin typeface="Open Sans" panose="020B0604020202020204" charset="0"/>
                <a:ea typeface="Open Sans" panose="020B0604020202020204" charset="0"/>
                <a:cs typeface="Open Sans" panose="020B0604020202020204" charset="0"/>
              </a:rPr>
              <a:t>?</a:t>
            </a:r>
            <a:endParaRPr sz="4800" b="1" dirty="0">
              <a:latin typeface="Open Sans" panose="020B0604020202020204" charset="0"/>
              <a:ea typeface="Open Sans" panose="020B0604020202020204" charset="0"/>
              <a:cs typeface="Open Sans" panose="020B0604020202020204" charset="0"/>
            </a:endParaRPr>
          </a:p>
        </p:txBody>
      </p:sp>
      <p:sp>
        <p:nvSpPr>
          <p:cNvPr id="288" name="Google Shape;288;g21b7ccbc55c_0_61"/>
          <p:cNvSpPr txBox="1"/>
          <p:nvPr/>
        </p:nvSpPr>
        <p:spPr>
          <a:xfrm>
            <a:off x="1912968" y="6783831"/>
            <a:ext cx="2741700" cy="3078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000" b="1" i="0" u="none" strike="noStrike" cap="none">
                <a:solidFill>
                  <a:srgbClr val="FFFCEF"/>
                </a:solidFill>
                <a:latin typeface="Poppins"/>
                <a:ea typeface="Poppins"/>
                <a:cs typeface="Poppins"/>
                <a:sym typeface="Poppins"/>
              </a:rPr>
              <a:t>ТЕКСТ</a:t>
            </a:r>
            <a:endParaRPr/>
          </a:p>
        </p:txBody>
      </p:sp>
      <p:sp>
        <p:nvSpPr>
          <p:cNvPr id="2" name="Прямокутник 1">
            <a:extLst>
              <a:ext uri="{FF2B5EF4-FFF2-40B4-BE49-F238E27FC236}">
                <a16:creationId xmlns:a16="http://schemas.microsoft.com/office/drawing/2014/main" id="{79147ABE-229C-46FE-85E7-0F137C3F6FB4}"/>
              </a:ext>
            </a:extLst>
          </p:cNvPr>
          <p:cNvSpPr/>
          <p:nvPr/>
        </p:nvSpPr>
        <p:spPr>
          <a:xfrm>
            <a:off x="959422" y="5042473"/>
            <a:ext cx="13876525" cy="3416320"/>
          </a:xfrm>
          <a:prstGeom prst="rect">
            <a:avLst/>
          </a:prstGeom>
        </p:spPr>
        <p:txBody>
          <a:bodyPr wrap="square">
            <a:spAutoFit/>
          </a:bodyPr>
          <a:lstStyle/>
          <a:p>
            <a:r>
              <a:rPr lang="uk-UA" sz="2400" dirty="0"/>
              <a:t>Якщо жінка курить або піддається пасивному курінню під час вагітності, майбутня дитина також піддається впливу шкідливих хімічних речовин.</a:t>
            </a:r>
          </a:p>
          <a:p>
            <a:r>
              <a:rPr lang="uk-UA" sz="2400" dirty="0"/>
              <a:t> Це може призвести до багатьох серйозних проблем зі здоров’ям, зокрема: </a:t>
            </a:r>
          </a:p>
          <a:p>
            <a:pPr marL="342900" indent="-342900">
              <a:buFont typeface="Wingdings" panose="05000000000000000000" pitchFamily="2" charset="2"/>
              <a:buChar char="ü"/>
            </a:pPr>
            <a:r>
              <a:rPr lang="uk-UA" sz="2400" b="1" dirty="0"/>
              <a:t>Викидень</a:t>
            </a:r>
          </a:p>
          <a:p>
            <a:pPr marL="342900" indent="-342900">
              <a:buFont typeface="Wingdings" panose="05000000000000000000" pitchFamily="2" charset="2"/>
              <a:buChar char="ü"/>
            </a:pPr>
            <a:r>
              <a:rPr lang="uk-UA" sz="2400" b="1" dirty="0"/>
              <a:t>Передчасні пологи</a:t>
            </a:r>
          </a:p>
          <a:p>
            <a:pPr marL="342900" indent="-342900">
              <a:buFont typeface="Wingdings" panose="05000000000000000000" pitchFamily="2" charset="2"/>
              <a:buChar char="ü"/>
            </a:pPr>
            <a:r>
              <a:rPr lang="uk-UA" sz="2400" b="1" dirty="0"/>
              <a:t>Нижча вага при народженні, ніж очікувалося (можливо, це означає менш здорову дитину)</a:t>
            </a:r>
          </a:p>
          <a:p>
            <a:pPr marL="342900" indent="-342900">
              <a:buFont typeface="Wingdings" panose="05000000000000000000" pitchFamily="2" charset="2"/>
              <a:buChar char="ü"/>
            </a:pPr>
            <a:r>
              <a:rPr lang="uk-UA" sz="2400" b="1" dirty="0"/>
              <a:t>Синдром раптової дитячої смерті (СВДС)</a:t>
            </a:r>
          </a:p>
          <a:p>
            <a:pPr marL="342900" indent="-342900">
              <a:buFont typeface="Wingdings" panose="05000000000000000000" pitchFamily="2" charset="2"/>
              <a:buChar char="ü"/>
            </a:pPr>
            <a:r>
              <a:rPr lang="uk-UA" sz="2400" b="1" dirty="0"/>
              <a:t>Проблеми з навчанням і синдром дефіциту уваги/гіперактивності </a:t>
            </a:r>
          </a:p>
        </p:txBody>
      </p:sp>
      <p:sp>
        <p:nvSpPr>
          <p:cNvPr id="4" name="Прямокутник 3">
            <a:extLst>
              <a:ext uri="{FF2B5EF4-FFF2-40B4-BE49-F238E27FC236}">
                <a16:creationId xmlns:a16="http://schemas.microsoft.com/office/drawing/2014/main" id="{9ABED2D8-C760-427E-BBED-B8C4351898DF}"/>
              </a:ext>
            </a:extLst>
          </p:cNvPr>
          <p:cNvSpPr/>
          <p:nvPr/>
        </p:nvSpPr>
        <p:spPr>
          <a:xfrm>
            <a:off x="959422" y="2895119"/>
            <a:ext cx="14456229" cy="1938992"/>
          </a:xfrm>
          <a:prstGeom prst="rect">
            <a:avLst/>
          </a:prstGeom>
        </p:spPr>
        <p:txBody>
          <a:bodyPr wrap="square">
            <a:spAutoFit/>
          </a:bodyPr>
          <a:lstStyle/>
          <a:p>
            <a:r>
              <a:rPr lang="ru-RU" sz="2400" dirty="0" err="1"/>
              <a:t>Американська</a:t>
            </a:r>
            <a:r>
              <a:rPr lang="ru-RU" sz="2400" dirty="0"/>
              <a:t> </a:t>
            </a:r>
            <a:r>
              <a:rPr lang="ru-RU" sz="2400" dirty="0" err="1"/>
              <a:t>академія</a:t>
            </a:r>
            <a:r>
              <a:rPr lang="ru-RU" sz="2400" dirty="0"/>
              <a:t> </a:t>
            </a:r>
            <a:r>
              <a:rPr lang="ru-RU" sz="2400" dirty="0" err="1"/>
              <a:t>педіатрії</a:t>
            </a:r>
            <a:r>
              <a:rPr lang="ru-RU" sz="2400" dirty="0"/>
              <a:t> (</a:t>
            </a:r>
            <a:r>
              <a:rPr lang="en-US" sz="2400" dirty="0"/>
              <a:t>AAP) </a:t>
            </a:r>
            <a:r>
              <a:rPr lang="ru-RU" sz="2400" dirty="0"/>
              <a:t>провела </a:t>
            </a:r>
            <a:r>
              <a:rPr lang="ru-RU" sz="2400" dirty="0" err="1"/>
              <a:t>дослідження</a:t>
            </a:r>
            <a:r>
              <a:rPr lang="ru-RU" sz="2400" dirty="0"/>
              <a:t> </a:t>
            </a:r>
            <a:r>
              <a:rPr lang="ru-RU" sz="2400" dirty="0" err="1"/>
              <a:t>впливу</a:t>
            </a:r>
            <a:r>
              <a:rPr lang="ru-RU" sz="2400" dirty="0"/>
              <a:t> </a:t>
            </a:r>
            <a:r>
              <a:rPr lang="ru-RU" sz="2400" dirty="0" err="1"/>
              <a:t>стороннього</a:t>
            </a:r>
            <a:r>
              <a:rPr lang="ru-RU" sz="2400" dirty="0"/>
              <a:t> </a:t>
            </a:r>
            <a:r>
              <a:rPr lang="ru-RU" sz="2400" dirty="0" err="1"/>
              <a:t>диму</a:t>
            </a:r>
            <a:r>
              <a:rPr lang="ru-RU" sz="2400" dirty="0"/>
              <a:t> та </a:t>
            </a:r>
            <a:r>
              <a:rPr lang="ru-RU" sz="2400" dirty="0" err="1"/>
              <a:t>виявила</a:t>
            </a:r>
            <a:r>
              <a:rPr lang="ru-RU" sz="2400" dirty="0"/>
              <a:t>, </a:t>
            </a:r>
            <a:r>
              <a:rPr lang="ru-RU" sz="2400" dirty="0" err="1"/>
              <a:t>що</a:t>
            </a:r>
            <a:r>
              <a:rPr lang="ru-RU" sz="2400" dirty="0"/>
              <a:t> </a:t>
            </a:r>
            <a:r>
              <a:rPr lang="ru-RU" sz="2400" dirty="0" err="1"/>
              <a:t>він</a:t>
            </a:r>
            <a:r>
              <a:rPr lang="ru-RU" sz="2400" dirty="0"/>
              <a:t> </a:t>
            </a:r>
            <a:r>
              <a:rPr lang="ru-RU" sz="2400" dirty="0" err="1"/>
              <a:t>також</a:t>
            </a:r>
            <a:r>
              <a:rPr lang="ru-RU" sz="2400" dirty="0"/>
              <a:t> </a:t>
            </a:r>
            <a:r>
              <a:rPr lang="ru-RU" sz="2400" dirty="0" err="1"/>
              <a:t>шкідливий</a:t>
            </a:r>
            <a:r>
              <a:rPr lang="ru-RU" sz="2400" dirty="0"/>
              <a:t>. </a:t>
            </a:r>
            <a:r>
              <a:rPr lang="ru-RU" sz="2400" dirty="0" err="1"/>
              <a:t>Сторонній</a:t>
            </a:r>
            <a:r>
              <a:rPr lang="ru-RU" sz="2400" dirty="0"/>
              <a:t> </a:t>
            </a:r>
            <a:r>
              <a:rPr lang="ru-RU" sz="2400" dirty="0" err="1"/>
              <a:t>дим</a:t>
            </a:r>
            <a:r>
              <a:rPr lang="ru-RU" sz="2400" dirty="0"/>
              <a:t> — </a:t>
            </a:r>
            <a:r>
              <a:rPr lang="ru-RU" sz="2400" dirty="0" err="1"/>
              <a:t>це</a:t>
            </a:r>
            <a:r>
              <a:rPr lang="ru-RU" sz="2400" dirty="0"/>
              <a:t> </a:t>
            </a:r>
            <a:r>
              <a:rPr lang="ru-RU" sz="2400" dirty="0" err="1"/>
              <a:t>дим</a:t>
            </a:r>
            <a:r>
              <a:rPr lang="ru-RU" sz="2400" dirty="0"/>
              <a:t>, </a:t>
            </a:r>
            <a:r>
              <a:rPr lang="ru-RU" sz="2400" dirty="0" err="1"/>
              <a:t>який</a:t>
            </a:r>
            <a:r>
              <a:rPr lang="ru-RU" sz="2400" dirty="0"/>
              <a:t> </a:t>
            </a:r>
            <a:r>
              <a:rPr lang="ru-RU" sz="2400" dirty="0" err="1"/>
              <a:t>залишився</a:t>
            </a:r>
            <a:r>
              <a:rPr lang="ru-RU" sz="2400" dirty="0"/>
              <a:t> </a:t>
            </a:r>
            <a:r>
              <a:rPr lang="ru-RU" sz="2400" dirty="0" err="1"/>
              <a:t>позаду</a:t>
            </a:r>
            <a:r>
              <a:rPr lang="ru-RU" sz="2400" dirty="0"/>
              <a:t> — </a:t>
            </a:r>
            <a:r>
              <a:rPr lang="ru-RU" sz="2400" dirty="0" err="1"/>
              <a:t>шкідливі</a:t>
            </a:r>
            <a:r>
              <a:rPr lang="ru-RU" sz="2400" dirty="0"/>
              <a:t> </a:t>
            </a:r>
            <a:r>
              <a:rPr lang="ru-RU" sz="2400" dirty="0" err="1"/>
              <a:t>токсини</a:t>
            </a:r>
            <a:r>
              <a:rPr lang="ru-RU" sz="2400" dirty="0"/>
              <a:t>, </a:t>
            </a:r>
            <a:r>
              <a:rPr lang="ru-RU" sz="2400" dirty="0" err="1"/>
              <a:t>які</a:t>
            </a:r>
            <a:r>
              <a:rPr lang="ru-RU" sz="2400" dirty="0"/>
              <a:t> </a:t>
            </a:r>
            <a:r>
              <a:rPr lang="ru-RU" sz="2400" dirty="0" err="1"/>
              <a:t>залишаються</a:t>
            </a:r>
            <a:r>
              <a:rPr lang="ru-RU" sz="2400" dirty="0"/>
              <a:t> в </a:t>
            </a:r>
            <a:r>
              <a:rPr lang="ru-RU" sz="2400" dirty="0" err="1"/>
              <a:t>місцях</a:t>
            </a:r>
            <a:r>
              <a:rPr lang="ru-RU" sz="2400" dirty="0"/>
              <a:t>, де люди курили </a:t>
            </a:r>
            <a:r>
              <a:rPr lang="ru-RU" sz="2400" dirty="0" err="1"/>
              <a:t>раніше</a:t>
            </a:r>
            <a:r>
              <a:rPr lang="ru-RU" sz="2400" dirty="0"/>
              <a:t>. </a:t>
            </a:r>
            <a:r>
              <a:rPr lang="ru-RU" sz="2400" dirty="0" err="1"/>
              <a:t>Сторонній</a:t>
            </a:r>
            <a:r>
              <a:rPr lang="ru-RU" sz="2400" dirty="0"/>
              <a:t> </a:t>
            </a:r>
            <a:r>
              <a:rPr lang="ru-RU" sz="2400" dirty="0" err="1"/>
              <a:t>дим</a:t>
            </a:r>
            <a:r>
              <a:rPr lang="ru-RU" sz="2400" dirty="0"/>
              <a:t> </a:t>
            </a:r>
            <a:r>
              <a:rPr lang="ru-RU" sz="2400" dirty="0" err="1"/>
              <a:t>можна</a:t>
            </a:r>
            <a:r>
              <a:rPr lang="ru-RU" sz="2400" dirty="0"/>
              <a:t> </a:t>
            </a:r>
            <a:r>
              <a:rPr lang="ru-RU" sz="2400" dirty="0" err="1"/>
              <a:t>виявити</a:t>
            </a:r>
            <a:r>
              <a:rPr lang="ru-RU" sz="2400" dirty="0"/>
              <a:t> в </a:t>
            </a:r>
            <a:r>
              <a:rPr lang="ru-RU" sz="2400" dirty="0" err="1"/>
              <a:t>стінах</a:t>
            </a:r>
            <a:r>
              <a:rPr lang="ru-RU" sz="2400" dirty="0"/>
              <a:t> бару, </a:t>
            </a:r>
            <a:r>
              <a:rPr lang="ru-RU" sz="2400" dirty="0" err="1"/>
              <a:t>оббивці</a:t>
            </a:r>
            <a:r>
              <a:rPr lang="ru-RU" sz="2400" dirty="0"/>
              <a:t> </a:t>
            </a:r>
            <a:r>
              <a:rPr lang="ru-RU" sz="2400" dirty="0" err="1"/>
              <a:t>сидінь</a:t>
            </a:r>
            <a:r>
              <a:rPr lang="ru-RU" sz="2400" dirty="0"/>
              <a:t> </a:t>
            </a:r>
            <a:r>
              <a:rPr lang="ru-RU" sz="2400" dirty="0" err="1"/>
              <a:t>автомобіля</a:t>
            </a:r>
            <a:r>
              <a:rPr lang="ru-RU" sz="2400" dirty="0"/>
              <a:t> </a:t>
            </a:r>
            <a:r>
              <a:rPr lang="ru-RU" sz="2400" dirty="0" err="1"/>
              <a:t>або</a:t>
            </a:r>
            <a:r>
              <a:rPr lang="ru-RU" sz="2400" dirty="0"/>
              <a:t> </a:t>
            </a:r>
            <a:r>
              <a:rPr lang="ru-RU" sz="2400" dirty="0" err="1"/>
              <a:t>навіть</a:t>
            </a:r>
            <a:r>
              <a:rPr lang="ru-RU" sz="2400" dirty="0"/>
              <a:t> у </a:t>
            </a:r>
            <a:r>
              <a:rPr lang="ru-RU" sz="2400" dirty="0" err="1"/>
              <a:t>волоссі</a:t>
            </a:r>
            <a:r>
              <a:rPr lang="ru-RU" sz="2400" dirty="0"/>
              <a:t> </a:t>
            </a:r>
            <a:r>
              <a:rPr lang="ru-RU" sz="2400" dirty="0" err="1"/>
              <a:t>дитини</a:t>
            </a:r>
            <a:r>
              <a:rPr lang="ru-RU" sz="2400" dirty="0"/>
              <a:t> </a:t>
            </a:r>
            <a:r>
              <a:rPr lang="ru-RU" sz="2400" dirty="0" err="1"/>
              <a:t>після</a:t>
            </a:r>
            <a:r>
              <a:rPr lang="ru-RU" sz="2400" dirty="0"/>
              <a:t> того, як </a:t>
            </a:r>
            <a:r>
              <a:rPr lang="ru-RU" sz="2400" dirty="0" err="1"/>
              <a:t>вихователь</a:t>
            </a:r>
            <a:r>
              <a:rPr lang="ru-RU" sz="2400" dirty="0"/>
              <a:t> курив </a:t>
            </a:r>
            <a:r>
              <a:rPr lang="ru-RU" sz="2400" dirty="0" err="1"/>
              <a:t>біля</a:t>
            </a:r>
            <a:r>
              <a:rPr lang="ru-RU" sz="2400" dirty="0"/>
              <a:t> </a:t>
            </a:r>
            <a:r>
              <a:rPr lang="ru-RU" sz="2400" dirty="0" err="1"/>
              <a:t>дитини</a:t>
            </a:r>
            <a:r>
              <a:rPr lang="ru-RU" sz="2400" dirty="0"/>
              <a:t>. </a:t>
            </a:r>
          </a:p>
          <a:p>
            <a:endParaRPr lang="uk-UA" sz="2400" dirty="0"/>
          </a:p>
        </p:txBody>
      </p:sp>
    </p:spTree>
    <p:extLst>
      <p:ext uri="{BB962C8B-B14F-4D97-AF65-F5344CB8AC3E}">
        <p14:creationId xmlns:p14="http://schemas.microsoft.com/office/powerpoint/2010/main" val="25336223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CEF"/>
        </a:solidFill>
        <a:effectLst/>
      </p:bgPr>
    </p:bg>
    <p:spTree>
      <p:nvGrpSpPr>
        <p:cNvPr id="1" name="Shape 274"/>
        <p:cNvGrpSpPr/>
        <p:nvPr/>
      </p:nvGrpSpPr>
      <p:grpSpPr>
        <a:xfrm>
          <a:off x="0" y="0"/>
          <a:ext cx="0" cy="0"/>
          <a:chOff x="0" y="0"/>
          <a:chExt cx="0" cy="0"/>
        </a:xfrm>
      </p:grpSpPr>
      <p:pic>
        <p:nvPicPr>
          <p:cNvPr id="275" name="Google Shape;275;g21b7ccbc55c_0_61"/>
          <p:cNvPicPr preferRelativeResize="0"/>
          <p:nvPr/>
        </p:nvPicPr>
        <p:blipFill rotWithShape="1">
          <a:blip r:embed="rId3">
            <a:alphaModFix/>
          </a:blip>
          <a:srcRect/>
          <a:stretch/>
        </p:blipFill>
        <p:spPr>
          <a:xfrm rot="9992915">
            <a:off x="14162747" y="-758175"/>
            <a:ext cx="10143755" cy="7375078"/>
          </a:xfrm>
          <a:prstGeom prst="rect">
            <a:avLst/>
          </a:prstGeom>
          <a:noFill/>
          <a:ln>
            <a:noFill/>
          </a:ln>
        </p:spPr>
      </p:pic>
      <p:grpSp>
        <p:nvGrpSpPr>
          <p:cNvPr id="276" name="Google Shape;276;g21b7ccbc55c_0_61"/>
          <p:cNvGrpSpPr/>
          <p:nvPr/>
        </p:nvGrpSpPr>
        <p:grpSpPr>
          <a:xfrm>
            <a:off x="15455949" y="303515"/>
            <a:ext cx="841216" cy="844987"/>
            <a:chOff x="1813" y="0"/>
            <a:chExt cx="809173" cy="812800"/>
          </a:xfrm>
        </p:grpSpPr>
        <p:sp>
          <p:nvSpPr>
            <p:cNvPr id="277" name="Google Shape;277;g21b7ccbc55c_0_61"/>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13A6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g21b7ccbc55c_0_61"/>
            <p:cNvSpPr txBox="1"/>
            <p:nvPr/>
          </p:nvSpPr>
          <p:spPr>
            <a:xfrm>
              <a:off x="76200" y="19050"/>
              <a:ext cx="660300" cy="717600"/>
            </a:xfrm>
            <a:prstGeom prst="rect">
              <a:avLst/>
            </a:prstGeom>
            <a:noFill/>
            <a:ln>
              <a:noFill/>
            </a:ln>
          </p:spPr>
          <p:txBody>
            <a:bodyPr spcFirstLastPara="1" wrap="square" lIns="50800" tIns="50800" rIns="50800" bIns="50800" anchor="ctr" anchorCtr="0">
              <a:noAutofit/>
            </a:bodyPr>
            <a:lstStyle/>
            <a:p>
              <a:pPr marL="0" marR="0" lvl="0" indent="0" algn="ctr" rtl="0">
                <a:lnSpc>
                  <a:spcPct val="2041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79" name="Google Shape;279;g21b7ccbc55c_0_61"/>
          <p:cNvGrpSpPr/>
          <p:nvPr/>
        </p:nvGrpSpPr>
        <p:grpSpPr>
          <a:xfrm>
            <a:off x="3039659" y="-981141"/>
            <a:ext cx="3399093" cy="3414329"/>
            <a:chOff x="1813" y="0"/>
            <a:chExt cx="809173" cy="812800"/>
          </a:xfrm>
        </p:grpSpPr>
        <p:sp>
          <p:nvSpPr>
            <p:cNvPr id="280" name="Google Shape;280;g21b7ccbc55c_0_61"/>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g21b7ccbc55c_0_61"/>
            <p:cNvSpPr txBox="1"/>
            <p:nvPr/>
          </p:nvSpPr>
          <p:spPr>
            <a:xfrm>
              <a:off x="76200" y="19050"/>
              <a:ext cx="660300" cy="717600"/>
            </a:xfrm>
            <a:prstGeom prst="rect">
              <a:avLst/>
            </a:prstGeom>
            <a:noFill/>
            <a:ln>
              <a:noFill/>
            </a:ln>
          </p:spPr>
          <p:txBody>
            <a:bodyPr spcFirstLastPara="1" wrap="square" lIns="50800" tIns="50800" rIns="50800" bIns="50800" anchor="ctr" anchorCtr="0">
              <a:noAutofit/>
            </a:bodyPr>
            <a:lstStyle/>
            <a:p>
              <a:pPr marL="0" marR="0" lvl="0" indent="0" algn="ctr" rtl="0">
                <a:lnSpc>
                  <a:spcPct val="2041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82" name="Google Shape;282;g21b7ccbc55c_0_61"/>
          <p:cNvGrpSpPr/>
          <p:nvPr/>
        </p:nvGrpSpPr>
        <p:grpSpPr>
          <a:xfrm>
            <a:off x="-1269038" y="8517544"/>
            <a:ext cx="2538052" cy="2549428"/>
            <a:chOff x="1813" y="0"/>
            <a:chExt cx="809173" cy="812800"/>
          </a:xfrm>
        </p:grpSpPr>
        <p:sp>
          <p:nvSpPr>
            <p:cNvPr id="283" name="Google Shape;283;g21b7ccbc55c_0_61"/>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1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g21b7ccbc55c_0_61"/>
            <p:cNvSpPr txBox="1"/>
            <p:nvPr/>
          </p:nvSpPr>
          <p:spPr>
            <a:xfrm>
              <a:off x="76200" y="19050"/>
              <a:ext cx="660300" cy="717600"/>
            </a:xfrm>
            <a:prstGeom prst="rect">
              <a:avLst/>
            </a:prstGeom>
            <a:noFill/>
            <a:ln>
              <a:noFill/>
            </a:ln>
          </p:spPr>
          <p:txBody>
            <a:bodyPr spcFirstLastPara="1" wrap="square" lIns="50800" tIns="50800" rIns="50800" bIns="50800" anchor="ctr" anchorCtr="0">
              <a:noAutofit/>
            </a:bodyPr>
            <a:lstStyle/>
            <a:p>
              <a:pPr marL="0" marR="0" lvl="0" indent="0" algn="ctr" rtl="0">
                <a:lnSpc>
                  <a:spcPct val="2041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286" name="Google Shape;286;g21b7ccbc55c_0_61"/>
          <p:cNvPicPr preferRelativeResize="0"/>
          <p:nvPr/>
        </p:nvPicPr>
        <p:blipFill rotWithShape="1">
          <a:blip r:embed="rId4">
            <a:alphaModFix/>
          </a:blip>
          <a:srcRect/>
          <a:stretch/>
        </p:blipFill>
        <p:spPr>
          <a:xfrm>
            <a:off x="9144000" y="9530945"/>
            <a:ext cx="3090939" cy="522650"/>
          </a:xfrm>
          <a:prstGeom prst="rect">
            <a:avLst/>
          </a:prstGeom>
          <a:noFill/>
          <a:ln>
            <a:noFill/>
          </a:ln>
        </p:spPr>
      </p:pic>
      <p:sp>
        <p:nvSpPr>
          <p:cNvPr id="287" name="Google Shape;287;g21b7ccbc55c_0_61"/>
          <p:cNvSpPr txBox="1"/>
          <p:nvPr/>
        </p:nvSpPr>
        <p:spPr>
          <a:xfrm>
            <a:off x="4390036" y="210901"/>
            <a:ext cx="9885300" cy="1625060"/>
          </a:xfrm>
          <a:prstGeom prst="rect">
            <a:avLst/>
          </a:prstGeom>
          <a:noFill/>
          <a:ln>
            <a:noFill/>
          </a:ln>
        </p:spPr>
        <p:txBody>
          <a:bodyPr spcFirstLastPara="1" wrap="square" lIns="0" tIns="0" rIns="0" bIns="0" anchor="t" anchorCtr="0">
            <a:spAutoFit/>
          </a:bodyPr>
          <a:lstStyle/>
          <a:p>
            <a:pPr lvl="0" algn="ctr">
              <a:lnSpc>
                <a:spcPct val="110020"/>
              </a:lnSpc>
            </a:pPr>
            <a:r>
              <a:rPr lang="ru-RU" sz="4800" b="1" dirty="0">
                <a:latin typeface="Open Sans" panose="020B0604020202020204" charset="0"/>
                <a:ea typeface="Open Sans" panose="020B0604020202020204" charset="0"/>
                <a:cs typeface="Open Sans" panose="020B0604020202020204" charset="0"/>
              </a:rPr>
              <a:t>Як </a:t>
            </a:r>
            <a:r>
              <a:rPr lang="ru-RU" sz="4800" b="1" dirty="0" err="1">
                <a:latin typeface="Open Sans" panose="020B0604020202020204" charset="0"/>
                <a:ea typeface="Open Sans" panose="020B0604020202020204" charset="0"/>
                <a:cs typeface="Open Sans" panose="020B0604020202020204" charset="0"/>
              </a:rPr>
              <a:t>створити</a:t>
            </a:r>
            <a:r>
              <a:rPr lang="ru-RU" sz="4800" b="1" dirty="0">
                <a:latin typeface="Open Sans" panose="020B0604020202020204" charset="0"/>
                <a:ea typeface="Open Sans" panose="020B0604020202020204" charset="0"/>
                <a:cs typeface="Open Sans" panose="020B0604020202020204" charset="0"/>
              </a:rPr>
              <a:t> </a:t>
            </a:r>
            <a:r>
              <a:rPr lang="ru-RU" sz="4800" b="1" dirty="0" err="1">
                <a:latin typeface="Open Sans" panose="020B0604020202020204" charset="0"/>
                <a:ea typeface="Open Sans" panose="020B0604020202020204" charset="0"/>
                <a:cs typeface="Open Sans" panose="020B0604020202020204" charset="0"/>
              </a:rPr>
              <a:t>середовище</a:t>
            </a:r>
            <a:r>
              <a:rPr lang="ru-RU" sz="4800" b="1" dirty="0">
                <a:latin typeface="Open Sans" panose="020B0604020202020204" charset="0"/>
                <a:ea typeface="Open Sans" panose="020B0604020202020204" charset="0"/>
                <a:cs typeface="Open Sans" panose="020B0604020202020204" charset="0"/>
              </a:rPr>
              <a:t> </a:t>
            </a:r>
            <a:r>
              <a:rPr lang="ru-RU" sz="4800" b="1" dirty="0" err="1">
                <a:latin typeface="Open Sans" panose="020B0604020202020204" charset="0"/>
                <a:ea typeface="Open Sans" panose="020B0604020202020204" charset="0"/>
                <a:cs typeface="Open Sans" panose="020B0604020202020204" charset="0"/>
              </a:rPr>
              <a:t>вільне</a:t>
            </a:r>
            <a:r>
              <a:rPr lang="ru-RU" sz="4800" b="1" dirty="0">
                <a:latin typeface="Open Sans" panose="020B0604020202020204" charset="0"/>
                <a:ea typeface="Open Sans" panose="020B0604020202020204" charset="0"/>
                <a:cs typeface="Open Sans" panose="020B0604020202020204" charset="0"/>
              </a:rPr>
              <a:t> </a:t>
            </a:r>
            <a:r>
              <a:rPr lang="ru-RU" sz="4800" b="1" dirty="0" err="1">
                <a:latin typeface="Open Sans" panose="020B0604020202020204" charset="0"/>
                <a:ea typeface="Open Sans" panose="020B0604020202020204" charset="0"/>
                <a:cs typeface="Open Sans" panose="020B0604020202020204" charset="0"/>
              </a:rPr>
              <a:t>від</a:t>
            </a:r>
            <a:r>
              <a:rPr lang="ru-RU" sz="4800" b="1" dirty="0">
                <a:latin typeface="Open Sans" panose="020B0604020202020204" charset="0"/>
                <a:ea typeface="Open Sans" panose="020B0604020202020204" charset="0"/>
                <a:cs typeface="Open Sans" panose="020B0604020202020204" charset="0"/>
              </a:rPr>
              <a:t> </a:t>
            </a:r>
            <a:r>
              <a:rPr lang="ru-RU" sz="4800" b="1" dirty="0" err="1">
                <a:latin typeface="Open Sans" panose="020B0604020202020204" charset="0"/>
                <a:ea typeface="Open Sans" panose="020B0604020202020204" charset="0"/>
                <a:cs typeface="Open Sans" panose="020B0604020202020204" charset="0"/>
              </a:rPr>
              <a:t>тютюнового</a:t>
            </a:r>
            <a:r>
              <a:rPr lang="ru-RU" sz="4800" b="1" dirty="0">
                <a:latin typeface="Open Sans" panose="020B0604020202020204" charset="0"/>
                <a:ea typeface="Open Sans" panose="020B0604020202020204" charset="0"/>
                <a:cs typeface="Open Sans" panose="020B0604020202020204" charset="0"/>
              </a:rPr>
              <a:t> </a:t>
            </a:r>
            <a:r>
              <a:rPr lang="ru-RU" sz="4800" b="1" dirty="0" err="1">
                <a:latin typeface="Open Sans" panose="020B0604020202020204" charset="0"/>
                <a:ea typeface="Open Sans" panose="020B0604020202020204" charset="0"/>
                <a:cs typeface="Open Sans" panose="020B0604020202020204" charset="0"/>
              </a:rPr>
              <a:t>диму</a:t>
            </a:r>
            <a:r>
              <a:rPr lang="ru-RU" sz="4800" b="1" dirty="0">
                <a:latin typeface="Open Sans" panose="020B0604020202020204" charset="0"/>
                <a:ea typeface="Open Sans" panose="020B0604020202020204" charset="0"/>
                <a:cs typeface="Open Sans" panose="020B0604020202020204" charset="0"/>
              </a:rPr>
              <a:t>?</a:t>
            </a:r>
            <a:endParaRPr sz="4800" b="1" dirty="0">
              <a:latin typeface="Open Sans" panose="020B0604020202020204" charset="0"/>
              <a:ea typeface="Open Sans" panose="020B0604020202020204" charset="0"/>
              <a:cs typeface="Open Sans" panose="020B0604020202020204" charset="0"/>
            </a:endParaRPr>
          </a:p>
        </p:txBody>
      </p:sp>
      <p:sp>
        <p:nvSpPr>
          <p:cNvPr id="288" name="Google Shape;288;g21b7ccbc55c_0_61"/>
          <p:cNvSpPr txBox="1"/>
          <p:nvPr/>
        </p:nvSpPr>
        <p:spPr>
          <a:xfrm>
            <a:off x="1912968" y="6783831"/>
            <a:ext cx="2741700" cy="3078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000" b="1" i="0" u="none" strike="noStrike" cap="none">
                <a:solidFill>
                  <a:srgbClr val="FFFCEF"/>
                </a:solidFill>
                <a:latin typeface="Poppins"/>
                <a:ea typeface="Poppins"/>
                <a:cs typeface="Poppins"/>
                <a:sym typeface="Poppins"/>
              </a:rPr>
              <a:t>ТЕКСТ</a:t>
            </a:r>
            <a:endParaRPr/>
          </a:p>
        </p:txBody>
      </p:sp>
      <p:sp>
        <p:nvSpPr>
          <p:cNvPr id="3" name="Прямокутник 2">
            <a:extLst>
              <a:ext uri="{FF2B5EF4-FFF2-40B4-BE49-F238E27FC236}">
                <a16:creationId xmlns:a16="http://schemas.microsoft.com/office/drawing/2014/main" id="{3E976A2B-E9E4-488F-9D0B-C632B11D69B1}"/>
              </a:ext>
            </a:extLst>
          </p:cNvPr>
          <p:cNvSpPr/>
          <p:nvPr/>
        </p:nvSpPr>
        <p:spPr>
          <a:xfrm>
            <a:off x="634507" y="1858465"/>
            <a:ext cx="17018986" cy="8217634"/>
          </a:xfrm>
          <a:prstGeom prst="rect">
            <a:avLst/>
          </a:prstGeom>
        </p:spPr>
        <p:txBody>
          <a:bodyPr wrap="square">
            <a:spAutoFit/>
          </a:bodyPr>
          <a:lstStyle/>
          <a:p>
            <a:r>
              <a:rPr lang="uk-UA" sz="2400" b="1" dirty="0"/>
              <a:t>Наступні поради можуть допомогти вберегти ваших дітей від пасивного куріння</a:t>
            </a:r>
            <a:r>
              <a:rPr lang="uk-UA" sz="2400" dirty="0"/>
              <a:t>: </a:t>
            </a:r>
          </a:p>
          <a:p>
            <a:endParaRPr lang="uk-UA" sz="2400" dirty="0"/>
          </a:p>
          <a:p>
            <a:r>
              <a:rPr lang="uk-UA" sz="2400" b="1" dirty="0"/>
              <a:t>Подайте приклад </a:t>
            </a:r>
            <a:r>
              <a:rPr lang="uk-UA" sz="2400" dirty="0"/>
              <a:t>. Якщо ви курите, кидайте сьогодні! Якщо ваші діти побачать, що ви курите, вони, можливо, </a:t>
            </a:r>
            <a:r>
              <a:rPr lang="uk-UA" sz="2400" dirty="0" err="1"/>
              <a:t>захочуть</a:t>
            </a:r>
            <a:r>
              <a:rPr lang="uk-UA" sz="2400" dirty="0"/>
              <a:t> спробувати це, і вони також можуть вирости курцями. Якщо вдома є сигарети, діти, швидше за все, спробують курити — це перший крок до появи залежності.</a:t>
            </a:r>
          </a:p>
          <a:p>
            <a:endParaRPr lang="uk-UA" sz="2400" dirty="0"/>
          </a:p>
          <a:p>
            <a:r>
              <a:rPr lang="uk-UA" sz="2400" b="1" dirty="0" err="1"/>
              <a:t>Приберіть</a:t>
            </a:r>
            <a:r>
              <a:rPr lang="uk-UA" sz="2400" b="1" dirty="0"/>
              <a:t> своїх дітей з місць, де дозволено курити</a:t>
            </a:r>
            <a:r>
              <a:rPr lang="uk-UA" sz="2400" dirty="0"/>
              <a:t>, навіть якщо ніхто не курить, поки ви там . Хімічні речовини з диму можна знайти на поверхнях у кімнатах через кілька днів після куріння.</a:t>
            </a:r>
          </a:p>
          <a:p>
            <a:endParaRPr lang="uk-UA" sz="2400" dirty="0"/>
          </a:p>
          <a:p>
            <a:r>
              <a:rPr lang="uk-UA" sz="2400" b="1" dirty="0"/>
              <a:t>Зробіть свій дім вільним від куріння </a:t>
            </a:r>
            <a:r>
              <a:rPr lang="uk-UA" sz="2400" dirty="0"/>
              <a:t>. Поки ви не зможете кинути курити, не куріть у себе вдома і не куріть поблизу своїх дітей, навіть якщо ви знаходитесь на вулиці. Не гасіть попільнички. Пам’ятайте, що повітря протікає по всьому будинку, тому куріння навіть в одній кімнаті дозволяє диму поширюватися всюди.</a:t>
            </a:r>
          </a:p>
          <a:p>
            <a:endParaRPr lang="uk-UA" sz="2400" dirty="0"/>
          </a:p>
          <a:p>
            <a:r>
              <a:rPr lang="uk-UA" sz="2400" b="1" dirty="0"/>
              <a:t>Зробіть свою машину вільною від диму </a:t>
            </a:r>
            <a:r>
              <a:rPr lang="uk-UA" sz="2400" dirty="0"/>
              <a:t>. Поки ви не зможете кинути курити, не куріть у своїй машині. Відкритих вікон недостатньо, щоб очистити повітря, і дим може задувати назад в обличчя пасажирів на задньому сидінні.</a:t>
            </a:r>
          </a:p>
          <a:p>
            <a:endParaRPr lang="uk-UA" sz="2400" dirty="0"/>
          </a:p>
          <a:p>
            <a:r>
              <a:rPr lang="uk-UA" sz="2400" b="1" dirty="0"/>
              <a:t>Вибирайте няню, яка не курить </a:t>
            </a:r>
            <a:r>
              <a:rPr lang="uk-UA" sz="2400" dirty="0"/>
              <a:t>. Навіть якщо няня курить надворі, ваші діти піддаються ризику. Подумайте про те, щоб змінити няню, щоб знайти вільне від куріння середовище для ваших дітей.</a:t>
            </a:r>
          </a:p>
          <a:p>
            <a:endParaRPr lang="uk-UA" sz="2400" dirty="0"/>
          </a:p>
          <a:p>
            <a:r>
              <a:rPr lang="uk-UA" sz="2400" b="1" dirty="0"/>
              <a:t>Заохочуйте догляд за дітьми та школи без куріння </a:t>
            </a:r>
            <a:r>
              <a:rPr lang="uk-UA" sz="2400" dirty="0"/>
              <a:t>. Допоможіть школам ваших дітей, включаючи відкриті майданчики та кімнати для вчителів, стати вільними від тютюну. Залучіть своїх дітей до зусиль, щоб зробити школи вільними від тютюну!</a:t>
            </a:r>
          </a:p>
        </p:txBody>
      </p:sp>
    </p:spTree>
    <p:extLst>
      <p:ext uri="{BB962C8B-B14F-4D97-AF65-F5344CB8AC3E}">
        <p14:creationId xmlns:p14="http://schemas.microsoft.com/office/powerpoint/2010/main" val="20833687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181" y="2563799"/>
            <a:ext cx="9538854" cy="6026727"/>
          </a:xfrm>
          <a:prstGeom prst="rect">
            <a:avLst/>
          </a:prstGeom>
        </p:spPr>
      </p:pic>
      <p:pic>
        <p:nvPicPr>
          <p:cNvPr id="14" name="Рисунок 5">
            <a:extLst>
              <a:ext uri="{FF2B5EF4-FFF2-40B4-BE49-F238E27FC236}">
                <a16:creationId xmlns:a16="http://schemas.microsoft.com/office/drawing/2014/main" id="{B3045F50-B912-9940-9DC5-92F2D997671E}"/>
              </a:ext>
            </a:extLst>
          </p:cNvPr>
          <p:cNvPicPr>
            <a:picLocks noChangeAspect="1"/>
          </p:cNvPicPr>
          <p:nvPr/>
        </p:nvPicPr>
        <p:blipFill rotWithShape="1">
          <a:blip r:embed="rId3"/>
          <a:srcRect l="10937" r="10782" b="6596"/>
          <a:stretch/>
        </p:blipFill>
        <p:spPr>
          <a:xfrm>
            <a:off x="10474036" y="3470565"/>
            <a:ext cx="7846874" cy="4213194"/>
          </a:xfrm>
          <a:prstGeom prst="rect">
            <a:avLst/>
          </a:prstGeom>
        </p:spPr>
      </p:pic>
      <p:pic>
        <p:nvPicPr>
          <p:cNvPr id="3" name="Рисунок 2">
            <a:extLst>
              <a:ext uri="{FF2B5EF4-FFF2-40B4-BE49-F238E27FC236}">
                <a16:creationId xmlns:a16="http://schemas.microsoft.com/office/drawing/2014/main" id="{8F5DC934-1DBB-AD68-30A7-B7CB1347DA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6341" y="486864"/>
            <a:ext cx="2712027" cy="927513"/>
          </a:xfrm>
          <a:prstGeom prst="rect">
            <a:avLst/>
          </a:prstGeom>
          <a:solidFill>
            <a:schemeClr val="bg2"/>
          </a:solidFill>
        </p:spPr>
      </p:pic>
      <p:sp>
        <p:nvSpPr>
          <p:cNvPr id="4" name="Прямокутник 152">
            <a:extLst>
              <a:ext uri="{FF2B5EF4-FFF2-40B4-BE49-F238E27FC236}">
                <a16:creationId xmlns:a16="http://schemas.microsoft.com/office/drawing/2014/main" id="{949A56E5-2284-CB41-6968-E4FB036936C6}"/>
              </a:ext>
            </a:extLst>
          </p:cNvPr>
          <p:cNvSpPr/>
          <p:nvPr/>
        </p:nvSpPr>
        <p:spPr>
          <a:xfrm>
            <a:off x="16843325" y="9670600"/>
            <a:ext cx="1012393" cy="323165"/>
          </a:xfrm>
          <a:prstGeom prst="rect">
            <a:avLst/>
          </a:prstGeom>
        </p:spPr>
        <p:txBody>
          <a:bodyPr wrap="none">
            <a:spAutoFit/>
          </a:bodyPr>
          <a:lstStyle/>
          <a:p>
            <a:pPr defTabSz="1371600">
              <a:buClrTx/>
            </a:pPr>
            <a:r>
              <a:rPr lang="en-US" sz="1500" kern="1200" dirty="0">
                <a:solidFill>
                  <a:srgbClr val="999999"/>
                </a:solidFill>
                <a:latin typeface="Calibri" panose="020F0502020204030204"/>
                <a:ea typeface="+mn-ea"/>
                <a:cs typeface="+mn-cs"/>
              </a:rPr>
              <a:t>phc.org.ua</a:t>
            </a:r>
            <a:endParaRPr lang="uk-UA" sz="1500" kern="1200" dirty="0">
              <a:solidFill>
                <a:srgbClr val="363E48">
                  <a:lumMod val="75000"/>
                </a:srgbClr>
              </a:solidFill>
              <a:latin typeface="Calibri" panose="020F0502020204030204" pitchFamily="34" charset="0"/>
              <a:ea typeface="+mn-ea"/>
              <a:cs typeface="Calibri" panose="020F0502020204030204" pitchFamily="34" charset="0"/>
            </a:endParaRPr>
          </a:p>
        </p:txBody>
      </p:sp>
      <p:sp>
        <p:nvSpPr>
          <p:cNvPr id="6" name="TextBox 5">
            <a:extLst>
              <a:ext uri="{FF2B5EF4-FFF2-40B4-BE49-F238E27FC236}">
                <a16:creationId xmlns:a16="http://schemas.microsoft.com/office/drawing/2014/main" id="{B7959985-F2C6-7069-0C8B-D8C8B1F6B8A7}"/>
              </a:ext>
            </a:extLst>
          </p:cNvPr>
          <p:cNvSpPr txBox="1"/>
          <p:nvPr/>
        </p:nvSpPr>
        <p:spPr>
          <a:xfrm>
            <a:off x="13428675" y="165791"/>
            <a:ext cx="5686425" cy="738664"/>
          </a:xfrm>
          <a:prstGeom prst="rect">
            <a:avLst/>
          </a:prstGeom>
          <a:noFill/>
        </p:spPr>
        <p:txBody>
          <a:bodyPr wrap="square" rtlCol="0">
            <a:spAutoFit/>
          </a:bodyPr>
          <a:lstStyle/>
          <a:p>
            <a:pPr defTabSz="1371600">
              <a:buClrTx/>
            </a:pPr>
            <a:r>
              <a:rPr lang="uk-UA" sz="4200" b="1" kern="1200" dirty="0">
                <a:solidFill>
                  <a:srgbClr val="063F82"/>
                </a:solidFill>
                <a:latin typeface="Calibri" panose="020F0502020204030204"/>
                <a:ea typeface="+mn-ea"/>
                <a:cs typeface="+mn-cs"/>
              </a:rPr>
              <a:t>САЙТ</a:t>
            </a:r>
          </a:p>
        </p:txBody>
      </p:sp>
      <p:sp>
        <p:nvSpPr>
          <p:cNvPr id="8" name="Прямоугольник 10">
            <a:extLst>
              <a:ext uri="{FF2B5EF4-FFF2-40B4-BE49-F238E27FC236}">
                <a16:creationId xmlns:a16="http://schemas.microsoft.com/office/drawing/2014/main" id="{C0DD3D03-94F2-9DF7-6A95-76637A66F468}"/>
              </a:ext>
            </a:extLst>
          </p:cNvPr>
          <p:cNvSpPr/>
          <p:nvPr/>
        </p:nvSpPr>
        <p:spPr>
          <a:xfrm>
            <a:off x="13428675" y="864262"/>
            <a:ext cx="4332984" cy="553996"/>
          </a:xfrm>
          <a:prstGeom prst="rect">
            <a:avLst/>
          </a:prstGeom>
          <a:solidFill>
            <a:srgbClr val="EE9301"/>
          </a:solidFill>
          <a:ln w="25400" cap="flat">
            <a:noFill/>
            <a:prstDash val="solid"/>
            <a:round/>
          </a:ln>
          <a:effectLst/>
          <a:sp3d/>
        </p:spPr>
        <p:style>
          <a:lnRef idx="0">
            <a:scrgbClr r="0" g="0" b="0"/>
          </a:lnRef>
          <a:fillRef idx="0">
            <a:scrgbClr r="0" g="0" b="0"/>
          </a:fillRef>
          <a:effectRef idx="0">
            <a:scrgbClr r="0" g="0" b="0"/>
          </a:effectRef>
          <a:fontRef idx="none"/>
        </p:style>
        <p:txBody>
          <a:bodyPr spcFirstLastPara="1" wrap="square" lIns="68579" tIns="68579" rIns="68579" bIns="68579" spcCol="38100" anchor="ctr">
            <a:spAutoFit/>
          </a:bodyPr>
          <a:lstStyle>
            <a:defPPr>
              <a:defRPr lang="uk-UA"/>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defTabSz="1371600" eaLnBrk="1" fontAlgn="auto">
              <a:spcBef>
                <a:spcPts val="0"/>
              </a:spcBef>
              <a:spcAft>
                <a:spcPts val="0"/>
              </a:spcAft>
              <a:buClrTx/>
              <a:defRPr/>
            </a:pPr>
            <a:endParaRPr lang="uk-UA" sz="2700">
              <a:solidFill>
                <a:srgbClr val="000000"/>
              </a:solidFill>
              <a:latin typeface="Arial"/>
              <a:ea typeface="Arial"/>
              <a:cs typeface="Arial"/>
            </a:endParaRPr>
          </a:p>
        </p:txBody>
      </p:sp>
      <p:pic>
        <p:nvPicPr>
          <p:cNvPr id="5" name="Picture 4">
            <a:extLst>
              <a:ext uri="{FF2B5EF4-FFF2-40B4-BE49-F238E27FC236}">
                <a16:creationId xmlns:a16="http://schemas.microsoft.com/office/drawing/2014/main" id="{7B24CE52-5DD4-D549-BFDC-961E64A31C4C}"/>
              </a:ext>
            </a:extLst>
          </p:cNvPr>
          <p:cNvPicPr>
            <a:picLocks noChangeAspect="1"/>
          </p:cNvPicPr>
          <p:nvPr/>
        </p:nvPicPr>
        <p:blipFill>
          <a:blip r:embed="rId5"/>
          <a:stretch>
            <a:fillRect/>
          </a:stretch>
        </p:blipFill>
        <p:spPr>
          <a:xfrm>
            <a:off x="1855576" y="2863517"/>
            <a:ext cx="7698065" cy="4480574"/>
          </a:xfrm>
          <a:prstGeom prst="rect">
            <a:avLst/>
          </a:prstGeom>
        </p:spPr>
      </p:pic>
    </p:spTree>
    <p:extLst>
      <p:ext uri="{BB962C8B-B14F-4D97-AF65-F5344CB8AC3E}">
        <p14:creationId xmlns:p14="http://schemas.microsoft.com/office/powerpoint/2010/main" val="41122972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8F5DC934-1DBB-AD68-30A7-B7CB1347DA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6341" y="486864"/>
            <a:ext cx="2712027" cy="927513"/>
          </a:xfrm>
          <a:prstGeom prst="rect">
            <a:avLst/>
          </a:prstGeom>
          <a:solidFill>
            <a:schemeClr val="bg2"/>
          </a:solidFill>
        </p:spPr>
      </p:pic>
      <p:sp>
        <p:nvSpPr>
          <p:cNvPr id="4" name="Прямокутник 152">
            <a:extLst>
              <a:ext uri="{FF2B5EF4-FFF2-40B4-BE49-F238E27FC236}">
                <a16:creationId xmlns:a16="http://schemas.microsoft.com/office/drawing/2014/main" id="{949A56E5-2284-CB41-6968-E4FB036936C6}"/>
              </a:ext>
            </a:extLst>
          </p:cNvPr>
          <p:cNvSpPr/>
          <p:nvPr/>
        </p:nvSpPr>
        <p:spPr>
          <a:xfrm>
            <a:off x="16843325" y="9670600"/>
            <a:ext cx="1012393" cy="323165"/>
          </a:xfrm>
          <a:prstGeom prst="rect">
            <a:avLst/>
          </a:prstGeom>
        </p:spPr>
        <p:txBody>
          <a:bodyPr wrap="none">
            <a:spAutoFit/>
          </a:bodyPr>
          <a:lstStyle/>
          <a:p>
            <a:pPr defTabSz="1371600">
              <a:buClrTx/>
            </a:pPr>
            <a:r>
              <a:rPr lang="en-US" sz="1500" kern="1200" dirty="0">
                <a:solidFill>
                  <a:srgbClr val="999999"/>
                </a:solidFill>
                <a:latin typeface="Calibri" panose="020F0502020204030204"/>
                <a:ea typeface="+mn-ea"/>
                <a:cs typeface="+mn-cs"/>
              </a:rPr>
              <a:t>phc.org.ua</a:t>
            </a:r>
            <a:endParaRPr lang="uk-UA" sz="1500" kern="1200" dirty="0">
              <a:solidFill>
                <a:srgbClr val="363E48">
                  <a:lumMod val="75000"/>
                </a:srgbClr>
              </a:solidFill>
              <a:latin typeface="Calibri" panose="020F0502020204030204" pitchFamily="34" charset="0"/>
              <a:ea typeface="+mn-ea"/>
              <a:cs typeface="Calibri" panose="020F0502020204030204" pitchFamily="34" charset="0"/>
            </a:endParaRPr>
          </a:p>
        </p:txBody>
      </p:sp>
      <p:sp>
        <p:nvSpPr>
          <p:cNvPr id="6" name="TextBox 5">
            <a:extLst>
              <a:ext uri="{FF2B5EF4-FFF2-40B4-BE49-F238E27FC236}">
                <a16:creationId xmlns:a16="http://schemas.microsoft.com/office/drawing/2014/main" id="{B7959985-F2C6-7069-0C8B-D8C8B1F6B8A7}"/>
              </a:ext>
            </a:extLst>
          </p:cNvPr>
          <p:cNvSpPr txBox="1"/>
          <p:nvPr/>
        </p:nvSpPr>
        <p:spPr>
          <a:xfrm>
            <a:off x="13428675" y="94449"/>
            <a:ext cx="5686425" cy="738664"/>
          </a:xfrm>
          <a:prstGeom prst="rect">
            <a:avLst/>
          </a:prstGeom>
          <a:noFill/>
        </p:spPr>
        <p:txBody>
          <a:bodyPr wrap="square" rtlCol="0">
            <a:spAutoFit/>
          </a:bodyPr>
          <a:lstStyle/>
          <a:p>
            <a:pPr defTabSz="1371600">
              <a:buClrTx/>
            </a:pPr>
            <a:r>
              <a:rPr lang="uk-UA" sz="4200" b="1" kern="1200" dirty="0">
                <a:solidFill>
                  <a:srgbClr val="063F82"/>
                </a:solidFill>
                <a:latin typeface="Calibri" panose="020F0502020204030204"/>
                <a:ea typeface="+mn-ea"/>
                <a:cs typeface="+mn-cs"/>
              </a:rPr>
              <a:t>ДОДАТОК</a:t>
            </a:r>
          </a:p>
        </p:txBody>
      </p:sp>
      <p:sp>
        <p:nvSpPr>
          <p:cNvPr id="8" name="Прямоугольник 10">
            <a:extLst>
              <a:ext uri="{FF2B5EF4-FFF2-40B4-BE49-F238E27FC236}">
                <a16:creationId xmlns:a16="http://schemas.microsoft.com/office/drawing/2014/main" id="{C0DD3D03-94F2-9DF7-6A95-76637A66F468}"/>
              </a:ext>
            </a:extLst>
          </p:cNvPr>
          <p:cNvSpPr/>
          <p:nvPr/>
        </p:nvSpPr>
        <p:spPr>
          <a:xfrm>
            <a:off x="13428675" y="864262"/>
            <a:ext cx="4332984" cy="553996"/>
          </a:xfrm>
          <a:prstGeom prst="rect">
            <a:avLst/>
          </a:prstGeom>
          <a:solidFill>
            <a:srgbClr val="EE9301"/>
          </a:solidFill>
          <a:ln w="25400" cap="flat">
            <a:noFill/>
            <a:prstDash val="solid"/>
            <a:round/>
          </a:ln>
          <a:effectLst/>
          <a:sp3d/>
        </p:spPr>
        <p:style>
          <a:lnRef idx="0">
            <a:scrgbClr r="0" g="0" b="0"/>
          </a:lnRef>
          <a:fillRef idx="0">
            <a:scrgbClr r="0" g="0" b="0"/>
          </a:fillRef>
          <a:effectRef idx="0">
            <a:scrgbClr r="0" g="0" b="0"/>
          </a:effectRef>
          <a:fontRef idx="none"/>
        </p:style>
        <p:txBody>
          <a:bodyPr spcFirstLastPara="1" wrap="square" lIns="68579" tIns="68579" rIns="68579" bIns="68579" spcCol="38100" anchor="ctr">
            <a:spAutoFit/>
          </a:bodyPr>
          <a:lstStyle>
            <a:defPPr>
              <a:defRPr lang="uk-UA"/>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defTabSz="1371600" eaLnBrk="1" fontAlgn="auto">
              <a:spcBef>
                <a:spcPts val="0"/>
              </a:spcBef>
              <a:spcAft>
                <a:spcPts val="0"/>
              </a:spcAft>
              <a:buClrTx/>
              <a:defRPr/>
            </a:pPr>
            <a:endParaRPr lang="uk-UA" sz="2700">
              <a:solidFill>
                <a:srgbClr val="000000"/>
              </a:solidFill>
              <a:latin typeface="Arial"/>
              <a:ea typeface="Arial"/>
              <a:cs typeface="Arial"/>
            </a:endParaRPr>
          </a:p>
        </p:txBody>
      </p:sp>
      <p:pic>
        <p:nvPicPr>
          <p:cNvPr id="9" name="Рисунок 8"/>
          <p:cNvPicPr>
            <a:picLocks noChangeAspect="1"/>
          </p:cNvPicPr>
          <p:nvPr/>
        </p:nvPicPr>
        <p:blipFill rotWithShape="1">
          <a:blip r:embed="rId3">
            <a:extLst>
              <a:ext uri="{28A0092B-C50C-407E-A947-70E740481C1C}">
                <a14:useLocalDpi xmlns:a14="http://schemas.microsoft.com/office/drawing/2010/main" val="0"/>
              </a:ext>
            </a:extLst>
          </a:blip>
          <a:srcRect l="8162" t="4818" r="52656" b="54051"/>
          <a:stretch/>
        </p:blipFill>
        <p:spPr>
          <a:xfrm>
            <a:off x="1527524" y="1928873"/>
            <a:ext cx="7962339" cy="8358128"/>
          </a:xfrm>
          <a:prstGeom prst="rect">
            <a:avLst/>
          </a:prstGeom>
        </p:spPr>
      </p:pic>
      <p:pic>
        <p:nvPicPr>
          <p:cNvPr id="10" name="Picture 2">
            <a:extLst>
              <a:ext uri="{FF2B5EF4-FFF2-40B4-BE49-F238E27FC236}">
                <a16:creationId xmlns:a16="http://schemas.microsoft.com/office/drawing/2014/main" id="{0B3BD028-1EB9-6A41-A391-E7285181F0C0}"/>
              </a:ext>
            </a:extLst>
          </p:cNvPr>
          <p:cNvPicPr>
            <a:picLocks noChangeAspect="1"/>
          </p:cNvPicPr>
          <p:nvPr/>
        </p:nvPicPr>
        <p:blipFill>
          <a:blip r:embed="rId4"/>
          <a:stretch>
            <a:fillRect/>
          </a:stretch>
        </p:blipFill>
        <p:spPr>
          <a:xfrm>
            <a:off x="3443729" y="2580774"/>
            <a:ext cx="4129928" cy="5551158"/>
          </a:xfrm>
          <a:prstGeom prst="rect">
            <a:avLst/>
          </a:prstGeom>
        </p:spPr>
      </p:pic>
      <p:pic>
        <p:nvPicPr>
          <p:cNvPr id="5" name="Рисунок 4"/>
          <p:cNvPicPr>
            <a:picLocks noChangeAspect="1"/>
          </p:cNvPicPr>
          <p:nvPr/>
        </p:nvPicPr>
        <p:blipFill rotWithShape="1">
          <a:blip r:embed="rId5">
            <a:extLst>
              <a:ext uri="{28A0092B-C50C-407E-A947-70E740481C1C}">
                <a14:useLocalDpi xmlns:a14="http://schemas.microsoft.com/office/drawing/2010/main" val="0"/>
              </a:ext>
            </a:extLst>
          </a:blip>
          <a:srcRect l="37421" t="23462" r="37459" b="32220"/>
          <a:stretch/>
        </p:blipFill>
        <p:spPr>
          <a:xfrm>
            <a:off x="12528449" y="2580774"/>
            <a:ext cx="2602526" cy="2708751"/>
          </a:xfrm>
          <a:prstGeom prst="rect">
            <a:avLst/>
          </a:prstGeom>
        </p:spPr>
      </p:pic>
      <p:pic>
        <p:nvPicPr>
          <p:cNvPr id="11" name="Рисунок 10"/>
          <p:cNvPicPr>
            <a:picLocks noChangeAspect="1"/>
          </p:cNvPicPr>
          <p:nvPr/>
        </p:nvPicPr>
        <p:blipFill rotWithShape="1">
          <a:blip r:embed="rId6">
            <a:extLst>
              <a:ext uri="{28A0092B-C50C-407E-A947-70E740481C1C}">
                <a14:useLocalDpi xmlns:a14="http://schemas.microsoft.com/office/drawing/2010/main" val="0"/>
              </a:ext>
            </a:extLst>
          </a:blip>
          <a:srcRect l="7076" t="18661" r="68299" b="16654"/>
          <a:stretch/>
        </p:blipFill>
        <p:spPr>
          <a:xfrm>
            <a:off x="10359450" y="5890024"/>
            <a:ext cx="1299411" cy="1536320"/>
          </a:xfrm>
          <a:prstGeom prst="rect">
            <a:avLst/>
          </a:prstGeom>
        </p:spPr>
      </p:pic>
      <p:sp>
        <p:nvSpPr>
          <p:cNvPr id="13" name="TextBox 12">
            <a:extLst>
              <a:ext uri="{FF2B5EF4-FFF2-40B4-BE49-F238E27FC236}">
                <a16:creationId xmlns:a16="http://schemas.microsoft.com/office/drawing/2014/main" id="{B7959985-F2C6-7069-0C8B-D8C8B1F6B8A7}"/>
              </a:ext>
            </a:extLst>
          </p:cNvPr>
          <p:cNvSpPr txBox="1"/>
          <p:nvPr/>
        </p:nvSpPr>
        <p:spPr>
          <a:xfrm>
            <a:off x="12528449" y="6206190"/>
            <a:ext cx="5135085" cy="738664"/>
          </a:xfrm>
          <a:prstGeom prst="rect">
            <a:avLst/>
          </a:prstGeom>
          <a:noFill/>
        </p:spPr>
        <p:txBody>
          <a:bodyPr wrap="square" rtlCol="0">
            <a:spAutoFit/>
          </a:bodyPr>
          <a:lstStyle/>
          <a:p>
            <a:pPr defTabSz="1371600">
              <a:buClrTx/>
            </a:pPr>
            <a:r>
              <a:rPr lang="en-US" sz="4200" b="1" kern="1200" dirty="0">
                <a:solidFill>
                  <a:srgbClr val="063F82"/>
                </a:solidFill>
                <a:latin typeface="Calibri" panose="020F0502020204030204"/>
                <a:ea typeface="+mn-ea"/>
                <a:cs typeface="+mn-cs"/>
              </a:rPr>
              <a:t>Google play</a:t>
            </a:r>
            <a:endParaRPr lang="uk-UA" sz="4200" b="1" kern="1200" dirty="0">
              <a:solidFill>
                <a:srgbClr val="063F82"/>
              </a:solidFill>
              <a:latin typeface="Calibri" panose="020F0502020204030204"/>
              <a:ea typeface="+mn-ea"/>
              <a:cs typeface="+mn-cs"/>
            </a:endParaRPr>
          </a:p>
        </p:txBody>
      </p:sp>
    </p:spTree>
    <p:extLst>
      <p:ext uri="{BB962C8B-B14F-4D97-AF65-F5344CB8AC3E}">
        <p14:creationId xmlns:p14="http://schemas.microsoft.com/office/powerpoint/2010/main" val="1229544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8F5DC934-1DBB-AD68-30A7-B7CB1347DA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6341" y="486864"/>
            <a:ext cx="2712027" cy="927513"/>
          </a:xfrm>
          <a:prstGeom prst="rect">
            <a:avLst/>
          </a:prstGeom>
          <a:solidFill>
            <a:schemeClr val="bg2"/>
          </a:solidFill>
        </p:spPr>
      </p:pic>
      <p:sp>
        <p:nvSpPr>
          <p:cNvPr id="4" name="Прямокутник 152">
            <a:extLst>
              <a:ext uri="{FF2B5EF4-FFF2-40B4-BE49-F238E27FC236}">
                <a16:creationId xmlns:a16="http://schemas.microsoft.com/office/drawing/2014/main" id="{949A56E5-2284-CB41-6968-E4FB036936C6}"/>
              </a:ext>
            </a:extLst>
          </p:cNvPr>
          <p:cNvSpPr/>
          <p:nvPr/>
        </p:nvSpPr>
        <p:spPr>
          <a:xfrm>
            <a:off x="16843325" y="9670600"/>
            <a:ext cx="1012393" cy="323165"/>
          </a:xfrm>
          <a:prstGeom prst="rect">
            <a:avLst/>
          </a:prstGeom>
        </p:spPr>
        <p:txBody>
          <a:bodyPr wrap="none">
            <a:spAutoFit/>
          </a:bodyPr>
          <a:lstStyle/>
          <a:p>
            <a:pPr defTabSz="1371600">
              <a:buClrTx/>
            </a:pPr>
            <a:r>
              <a:rPr lang="en-US" sz="1500" kern="1200" dirty="0">
                <a:solidFill>
                  <a:srgbClr val="999999"/>
                </a:solidFill>
                <a:latin typeface="Calibri" panose="020F0502020204030204"/>
                <a:ea typeface="+mn-ea"/>
                <a:cs typeface="+mn-cs"/>
              </a:rPr>
              <a:t>phc.org.ua</a:t>
            </a:r>
            <a:endParaRPr lang="uk-UA" sz="1500" kern="1200" dirty="0">
              <a:solidFill>
                <a:srgbClr val="363E48">
                  <a:lumMod val="75000"/>
                </a:srgbClr>
              </a:solidFill>
              <a:latin typeface="Calibri" panose="020F0502020204030204" pitchFamily="34" charset="0"/>
              <a:ea typeface="+mn-ea"/>
              <a:cs typeface="Calibri" panose="020F0502020204030204" pitchFamily="34" charset="0"/>
            </a:endParaRPr>
          </a:p>
        </p:txBody>
      </p:sp>
      <p:sp>
        <p:nvSpPr>
          <p:cNvPr id="6" name="TextBox 5">
            <a:extLst>
              <a:ext uri="{FF2B5EF4-FFF2-40B4-BE49-F238E27FC236}">
                <a16:creationId xmlns:a16="http://schemas.microsoft.com/office/drawing/2014/main" id="{B7959985-F2C6-7069-0C8B-D8C8B1F6B8A7}"/>
              </a:ext>
            </a:extLst>
          </p:cNvPr>
          <p:cNvSpPr txBox="1"/>
          <p:nvPr/>
        </p:nvSpPr>
        <p:spPr>
          <a:xfrm>
            <a:off x="13428675" y="137154"/>
            <a:ext cx="5686425" cy="738664"/>
          </a:xfrm>
          <a:prstGeom prst="rect">
            <a:avLst/>
          </a:prstGeom>
          <a:noFill/>
        </p:spPr>
        <p:txBody>
          <a:bodyPr wrap="square" rtlCol="0">
            <a:spAutoFit/>
          </a:bodyPr>
          <a:lstStyle/>
          <a:p>
            <a:pPr defTabSz="1371600">
              <a:buClrTx/>
            </a:pPr>
            <a:r>
              <a:rPr lang="uk-UA" sz="4200" b="1" kern="1200" dirty="0">
                <a:solidFill>
                  <a:srgbClr val="063F82"/>
                </a:solidFill>
                <a:latin typeface="Calibri" panose="020F0502020204030204"/>
                <a:ea typeface="+mn-ea"/>
                <a:cs typeface="+mn-cs"/>
              </a:rPr>
              <a:t>ЧАТ-БОТ</a:t>
            </a:r>
          </a:p>
        </p:txBody>
      </p:sp>
      <p:sp>
        <p:nvSpPr>
          <p:cNvPr id="8" name="Прямоугольник 10">
            <a:extLst>
              <a:ext uri="{FF2B5EF4-FFF2-40B4-BE49-F238E27FC236}">
                <a16:creationId xmlns:a16="http://schemas.microsoft.com/office/drawing/2014/main" id="{C0DD3D03-94F2-9DF7-6A95-76637A66F468}"/>
              </a:ext>
            </a:extLst>
          </p:cNvPr>
          <p:cNvSpPr/>
          <p:nvPr/>
        </p:nvSpPr>
        <p:spPr>
          <a:xfrm>
            <a:off x="13428674" y="844744"/>
            <a:ext cx="4366031" cy="553996"/>
          </a:xfrm>
          <a:prstGeom prst="rect">
            <a:avLst/>
          </a:prstGeom>
          <a:solidFill>
            <a:srgbClr val="EE9301"/>
          </a:solidFill>
          <a:ln w="25400" cap="flat">
            <a:noFill/>
            <a:prstDash val="solid"/>
            <a:round/>
          </a:ln>
          <a:effectLst/>
          <a:sp3d/>
        </p:spPr>
        <p:style>
          <a:lnRef idx="0">
            <a:scrgbClr r="0" g="0" b="0"/>
          </a:lnRef>
          <a:fillRef idx="0">
            <a:scrgbClr r="0" g="0" b="0"/>
          </a:fillRef>
          <a:effectRef idx="0">
            <a:scrgbClr r="0" g="0" b="0"/>
          </a:effectRef>
          <a:fontRef idx="none"/>
        </p:style>
        <p:txBody>
          <a:bodyPr spcFirstLastPara="1" wrap="square" lIns="68579" tIns="68579" rIns="68579" bIns="68579" spcCol="38100" anchor="ctr">
            <a:spAutoFit/>
          </a:bodyPr>
          <a:lstStyle>
            <a:defPPr>
              <a:defRPr lang="uk-UA"/>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defTabSz="1371600" eaLnBrk="1" fontAlgn="auto">
              <a:spcBef>
                <a:spcPts val="0"/>
              </a:spcBef>
              <a:spcAft>
                <a:spcPts val="0"/>
              </a:spcAft>
              <a:buClrTx/>
              <a:defRPr/>
            </a:pPr>
            <a:endParaRPr lang="uk-UA" sz="2700">
              <a:solidFill>
                <a:srgbClr val="000000"/>
              </a:solidFill>
              <a:latin typeface="Arial"/>
              <a:ea typeface="Arial"/>
              <a:cs typeface="Arial"/>
            </a:endParaRPr>
          </a:p>
        </p:txBody>
      </p:sp>
      <p:pic>
        <p:nvPicPr>
          <p:cNvPr id="10" name="Рисунок 9"/>
          <p:cNvPicPr>
            <a:picLocks noChangeAspect="1"/>
          </p:cNvPicPr>
          <p:nvPr/>
        </p:nvPicPr>
        <p:blipFill rotWithShape="1">
          <a:blip r:embed="rId3">
            <a:extLst>
              <a:ext uri="{28A0092B-C50C-407E-A947-70E740481C1C}">
                <a14:useLocalDpi xmlns:a14="http://schemas.microsoft.com/office/drawing/2010/main" val="0"/>
              </a:ext>
            </a:extLst>
          </a:blip>
          <a:srcRect l="18603" t="36327" r="59023" b="41387"/>
          <a:stretch/>
        </p:blipFill>
        <p:spPr>
          <a:xfrm>
            <a:off x="4007283" y="1898294"/>
            <a:ext cx="10340670" cy="8141637"/>
          </a:xfrm>
          <a:prstGeom prst="rect">
            <a:avLst/>
          </a:prstGeom>
        </p:spPr>
      </p:pic>
      <p:sp>
        <p:nvSpPr>
          <p:cNvPr id="11" name="Прямоугольник 10"/>
          <p:cNvSpPr/>
          <p:nvPr/>
        </p:nvSpPr>
        <p:spPr>
          <a:xfrm>
            <a:off x="5325036" y="1774590"/>
            <a:ext cx="3852582" cy="137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Tx/>
            </a:pPr>
            <a:endParaRPr lang="uk-UA" sz="2700" kern="1200">
              <a:solidFill>
                <a:srgbClr val="FFFFFF"/>
              </a:solidFill>
              <a:latin typeface="Calibri" panose="020F0502020204030204"/>
            </a:endParaRPr>
          </a:p>
        </p:txBody>
      </p:sp>
      <p:pic>
        <p:nvPicPr>
          <p:cNvPr id="15" name="Picture 2">
            <a:extLst>
              <a:ext uri="{FF2B5EF4-FFF2-40B4-BE49-F238E27FC236}">
                <a16:creationId xmlns:a16="http://schemas.microsoft.com/office/drawing/2014/main" id="{1C82C6A3-EA03-447C-ABDD-0477CD68EA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48615" y="2460391"/>
            <a:ext cx="2717000" cy="57983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Рисунок 12"/>
          <p:cNvPicPr>
            <a:picLocks noChangeAspect="1"/>
          </p:cNvPicPr>
          <p:nvPr/>
        </p:nvPicPr>
        <p:blipFill rotWithShape="1">
          <a:blip r:embed="rId5"/>
          <a:srcRect l="51836" t="17173" r="23778" b="39758"/>
          <a:stretch/>
        </p:blipFill>
        <p:spPr>
          <a:xfrm>
            <a:off x="5566445" y="2540291"/>
            <a:ext cx="2562726" cy="2544678"/>
          </a:xfrm>
          <a:prstGeom prst="rect">
            <a:avLst/>
          </a:prstGeom>
        </p:spPr>
      </p:pic>
      <p:pic>
        <p:nvPicPr>
          <p:cNvPr id="19" name="Рисунок 18"/>
          <p:cNvPicPr>
            <a:picLocks noChangeAspect="1"/>
          </p:cNvPicPr>
          <p:nvPr/>
        </p:nvPicPr>
        <p:blipFill rotWithShape="1">
          <a:blip r:embed="rId6">
            <a:extLst>
              <a:ext uri="{28A0092B-C50C-407E-A947-70E740481C1C}">
                <a14:useLocalDpi xmlns:a14="http://schemas.microsoft.com/office/drawing/2010/main" val="0"/>
              </a:ext>
            </a:extLst>
          </a:blip>
          <a:srcRect l="11375" t="13420" r="49266" b="52394"/>
          <a:stretch/>
        </p:blipFill>
        <p:spPr>
          <a:xfrm>
            <a:off x="528985" y="3214872"/>
            <a:ext cx="1376402" cy="1195515"/>
          </a:xfrm>
          <a:prstGeom prst="rect">
            <a:avLst/>
          </a:prstGeom>
        </p:spPr>
      </p:pic>
      <p:sp>
        <p:nvSpPr>
          <p:cNvPr id="22" name="TextBox 21">
            <a:extLst>
              <a:ext uri="{FF2B5EF4-FFF2-40B4-BE49-F238E27FC236}">
                <a16:creationId xmlns:a16="http://schemas.microsoft.com/office/drawing/2014/main" id="{B7959985-F2C6-7069-0C8B-D8C8B1F6B8A7}"/>
              </a:ext>
            </a:extLst>
          </p:cNvPr>
          <p:cNvSpPr txBox="1"/>
          <p:nvPr/>
        </p:nvSpPr>
        <p:spPr>
          <a:xfrm>
            <a:off x="2324748" y="3420215"/>
            <a:ext cx="2432913" cy="738664"/>
          </a:xfrm>
          <a:prstGeom prst="rect">
            <a:avLst/>
          </a:prstGeom>
          <a:noFill/>
        </p:spPr>
        <p:txBody>
          <a:bodyPr wrap="square" rtlCol="0">
            <a:spAutoFit/>
          </a:bodyPr>
          <a:lstStyle/>
          <a:p>
            <a:pPr defTabSz="1371600">
              <a:buClrTx/>
            </a:pPr>
            <a:r>
              <a:rPr lang="en-US" sz="4200" b="1" kern="1200" dirty="0">
                <a:solidFill>
                  <a:srgbClr val="063F82"/>
                </a:solidFill>
                <a:latin typeface="Calibri" panose="020F0502020204030204"/>
                <a:ea typeface="+mn-ea"/>
                <a:cs typeface="+mn-cs"/>
              </a:rPr>
              <a:t>Telegram</a:t>
            </a:r>
            <a:endParaRPr lang="uk-UA" sz="4200" b="1" kern="1200" dirty="0">
              <a:solidFill>
                <a:srgbClr val="063F82"/>
              </a:solidFill>
              <a:latin typeface="Calibri" panose="020F0502020204030204"/>
              <a:ea typeface="+mn-ea"/>
              <a:cs typeface="+mn-cs"/>
            </a:endParaRPr>
          </a:p>
        </p:txBody>
      </p:sp>
      <p:pic>
        <p:nvPicPr>
          <p:cNvPr id="23" name="Рисунок 22"/>
          <p:cNvPicPr>
            <a:picLocks noChangeAspect="1"/>
          </p:cNvPicPr>
          <p:nvPr/>
        </p:nvPicPr>
        <p:blipFill rotWithShape="1">
          <a:blip r:embed="rId7">
            <a:extLst>
              <a:ext uri="{28A0092B-C50C-407E-A947-70E740481C1C}">
                <a14:useLocalDpi xmlns:a14="http://schemas.microsoft.com/office/drawing/2010/main" val="0"/>
              </a:ext>
            </a:extLst>
          </a:blip>
          <a:srcRect l="78102" t="60363" r="2721" b="22794"/>
          <a:stretch/>
        </p:blipFill>
        <p:spPr>
          <a:xfrm>
            <a:off x="526341" y="6210883"/>
            <a:ext cx="1531059" cy="1344692"/>
          </a:xfrm>
          <a:prstGeom prst="rect">
            <a:avLst/>
          </a:prstGeom>
        </p:spPr>
      </p:pic>
      <p:sp>
        <p:nvSpPr>
          <p:cNvPr id="24" name="TextBox 23">
            <a:extLst>
              <a:ext uri="{FF2B5EF4-FFF2-40B4-BE49-F238E27FC236}">
                <a16:creationId xmlns:a16="http://schemas.microsoft.com/office/drawing/2014/main" id="{B7959985-F2C6-7069-0C8B-D8C8B1F6B8A7}"/>
              </a:ext>
            </a:extLst>
          </p:cNvPr>
          <p:cNvSpPr txBox="1"/>
          <p:nvPr/>
        </p:nvSpPr>
        <p:spPr>
          <a:xfrm>
            <a:off x="2324748" y="6461192"/>
            <a:ext cx="2432913" cy="738664"/>
          </a:xfrm>
          <a:prstGeom prst="rect">
            <a:avLst/>
          </a:prstGeom>
          <a:noFill/>
        </p:spPr>
        <p:txBody>
          <a:bodyPr wrap="square" rtlCol="0">
            <a:spAutoFit/>
          </a:bodyPr>
          <a:lstStyle/>
          <a:p>
            <a:pPr defTabSz="1371600">
              <a:buClrTx/>
            </a:pPr>
            <a:r>
              <a:rPr lang="en-US" sz="4200" b="1" kern="1200" dirty="0">
                <a:solidFill>
                  <a:srgbClr val="063F82"/>
                </a:solidFill>
                <a:latin typeface="Calibri" panose="020F0502020204030204"/>
                <a:ea typeface="+mn-ea"/>
                <a:cs typeface="+mn-cs"/>
              </a:rPr>
              <a:t>Viber</a:t>
            </a:r>
            <a:endParaRPr lang="uk-UA" sz="4200" b="1" kern="1200" dirty="0">
              <a:solidFill>
                <a:srgbClr val="063F82"/>
              </a:solidFill>
              <a:latin typeface="Calibri" panose="020F0502020204030204"/>
              <a:ea typeface="+mn-ea"/>
              <a:cs typeface="+mn-cs"/>
            </a:endParaRPr>
          </a:p>
        </p:txBody>
      </p:sp>
      <p:pic>
        <p:nvPicPr>
          <p:cNvPr id="21" name="Рисунок 20"/>
          <p:cNvPicPr>
            <a:picLocks noChangeAspect="1"/>
          </p:cNvPicPr>
          <p:nvPr/>
        </p:nvPicPr>
        <p:blipFill rotWithShape="1">
          <a:blip r:embed="rId8">
            <a:extLst>
              <a:ext uri="{28A0092B-C50C-407E-A947-70E740481C1C}">
                <a14:useLocalDpi xmlns:a14="http://schemas.microsoft.com/office/drawing/2010/main" val="0"/>
              </a:ext>
            </a:extLst>
          </a:blip>
          <a:srcRect l="38806" t="31353" r="38471" b="31734"/>
          <a:stretch/>
        </p:blipFill>
        <p:spPr>
          <a:xfrm>
            <a:off x="5566445" y="5500530"/>
            <a:ext cx="2637773" cy="2527866"/>
          </a:xfrm>
          <a:prstGeom prst="rect">
            <a:avLst/>
          </a:prstGeom>
        </p:spPr>
      </p:pic>
    </p:spTree>
    <p:extLst>
      <p:ext uri="{BB962C8B-B14F-4D97-AF65-F5344CB8AC3E}">
        <p14:creationId xmlns:p14="http://schemas.microsoft.com/office/powerpoint/2010/main" val="5782417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0685A537-C068-C9B4-A8C1-181B392ADE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6341" y="486864"/>
            <a:ext cx="2712027" cy="927513"/>
          </a:xfrm>
          <a:prstGeom prst="rect">
            <a:avLst/>
          </a:prstGeom>
          <a:solidFill>
            <a:schemeClr val="bg2"/>
          </a:solidFill>
        </p:spPr>
      </p:pic>
      <p:sp>
        <p:nvSpPr>
          <p:cNvPr id="8" name="Прямокутник 152">
            <a:extLst>
              <a:ext uri="{FF2B5EF4-FFF2-40B4-BE49-F238E27FC236}">
                <a16:creationId xmlns:a16="http://schemas.microsoft.com/office/drawing/2014/main" id="{1D076287-B6B2-2314-22CE-5A135272B4E4}"/>
              </a:ext>
            </a:extLst>
          </p:cNvPr>
          <p:cNvSpPr/>
          <p:nvPr/>
        </p:nvSpPr>
        <p:spPr>
          <a:xfrm>
            <a:off x="16322255" y="9670601"/>
            <a:ext cx="1012393" cy="323165"/>
          </a:xfrm>
          <a:prstGeom prst="rect">
            <a:avLst/>
          </a:prstGeom>
        </p:spPr>
        <p:txBody>
          <a:bodyPr wrap="none">
            <a:spAutoFit/>
          </a:bodyPr>
          <a:lstStyle/>
          <a:p>
            <a:pPr defTabSz="1371600">
              <a:buClrTx/>
            </a:pPr>
            <a:r>
              <a:rPr lang="en-US" sz="1500" kern="1200" dirty="0">
                <a:solidFill>
                  <a:srgbClr val="999999"/>
                </a:solidFill>
                <a:latin typeface="Calibri" panose="020F0502020204030204"/>
                <a:ea typeface="+mn-ea"/>
                <a:cs typeface="+mn-cs"/>
              </a:rPr>
              <a:t>phc.org.ua</a:t>
            </a:r>
            <a:endParaRPr lang="uk-UA" sz="1500" kern="1200" dirty="0">
              <a:solidFill>
                <a:srgbClr val="363E48">
                  <a:lumMod val="75000"/>
                </a:srgbClr>
              </a:solidFill>
              <a:latin typeface="Calibri" panose="020F0502020204030204" pitchFamily="34" charset="0"/>
              <a:ea typeface="+mn-ea"/>
              <a:cs typeface="Calibri" panose="020F0502020204030204" pitchFamily="34" charset="0"/>
            </a:endParaRPr>
          </a:p>
        </p:txBody>
      </p:sp>
      <p:sp>
        <p:nvSpPr>
          <p:cNvPr id="11" name="Прямоугольник 10">
            <a:extLst>
              <a:ext uri="{FF2B5EF4-FFF2-40B4-BE49-F238E27FC236}">
                <a16:creationId xmlns:a16="http://schemas.microsoft.com/office/drawing/2014/main" id="{9D12524E-4F12-323A-973E-68B4B46A3EB0}"/>
              </a:ext>
            </a:extLst>
          </p:cNvPr>
          <p:cNvSpPr/>
          <p:nvPr/>
        </p:nvSpPr>
        <p:spPr>
          <a:xfrm>
            <a:off x="12634590" y="840982"/>
            <a:ext cx="4332984" cy="553996"/>
          </a:xfrm>
          <a:prstGeom prst="rect">
            <a:avLst/>
          </a:prstGeom>
          <a:solidFill>
            <a:srgbClr val="EE9301"/>
          </a:solidFill>
          <a:ln w="25400" cap="flat">
            <a:noFill/>
            <a:prstDash val="solid"/>
            <a:round/>
          </a:ln>
          <a:effectLst/>
          <a:sp3d/>
        </p:spPr>
        <p:style>
          <a:lnRef idx="0">
            <a:scrgbClr r="0" g="0" b="0"/>
          </a:lnRef>
          <a:fillRef idx="0">
            <a:scrgbClr r="0" g="0" b="0"/>
          </a:fillRef>
          <a:effectRef idx="0">
            <a:scrgbClr r="0" g="0" b="0"/>
          </a:effectRef>
          <a:fontRef idx="none"/>
        </p:style>
        <p:txBody>
          <a:bodyPr spcFirstLastPara="1" wrap="square" lIns="68579" tIns="68579" rIns="68579" bIns="68579" spcCol="38100" anchor="ctr">
            <a:spAutoFit/>
          </a:bodyPr>
          <a:lstStyle>
            <a:defPPr>
              <a:defRPr lang="uk-UA"/>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defTabSz="1371600" eaLnBrk="1" fontAlgn="auto">
              <a:spcBef>
                <a:spcPts val="0"/>
              </a:spcBef>
              <a:spcAft>
                <a:spcPts val="0"/>
              </a:spcAft>
              <a:buClrTx/>
              <a:defRPr/>
            </a:pPr>
            <a:endParaRPr lang="uk-UA" sz="2700">
              <a:solidFill>
                <a:srgbClr val="000000"/>
              </a:solidFill>
              <a:latin typeface="Arial"/>
              <a:ea typeface="Arial"/>
              <a:cs typeface="Arial"/>
            </a:endParaRPr>
          </a:p>
        </p:txBody>
      </p:sp>
      <p:sp>
        <p:nvSpPr>
          <p:cNvPr id="3" name="TextBox 2">
            <a:extLst>
              <a:ext uri="{FF2B5EF4-FFF2-40B4-BE49-F238E27FC236}">
                <a16:creationId xmlns:a16="http://schemas.microsoft.com/office/drawing/2014/main" id="{54D489C0-658C-304A-950A-398CB7452E37}"/>
              </a:ext>
            </a:extLst>
          </p:cNvPr>
          <p:cNvSpPr txBox="1"/>
          <p:nvPr/>
        </p:nvSpPr>
        <p:spPr>
          <a:xfrm>
            <a:off x="12634591" y="262292"/>
            <a:ext cx="5484968" cy="738664"/>
          </a:xfrm>
          <a:prstGeom prst="rect">
            <a:avLst/>
          </a:prstGeom>
          <a:noFill/>
        </p:spPr>
        <p:txBody>
          <a:bodyPr wrap="square" rtlCol="0">
            <a:spAutoFit/>
          </a:bodyPr>
          <a:lstStyle/>
          <a:p>
            <a:pPr defTabSz="1371600">
              <a:buClrTx/>
            </a:pPr>
            <a:r>
              <a:rPr lang="uk-UA" sz="4200" b="1" kern="1200" dirty="0">
                <a:solidFill>
                  <a:srgbClr val="063F82"/>
                </a:solidFill>
                <a:latin typeface="Calibri" panose="020F0502020204030204"/>
                <a:ea typeface="+mn-ea"/>
                <a:cs typeface="+mn-cs"/>
              </a:rPr>
              <a:t>АНІМАЦІЙНИЙ РОЛИК</a:t>
            </a:r>
            <a:endParaRPr lang="en-CZ" sz="4200" b="1" kern="1200" dirty="0">
              <a:solidFill>
                <a:srgbClr val="063F82"/>
              </a:solidFill>
              <a:latin typeface="Calibri" panose="020F0502020204030204"/>
              <a:ea typeface="+mn-ea"/>
              <a:cs typeface="+mn-cs"/>
            </a:endParaRPr>
          </a:p>
        </p:txBody>
      </p:sp>
      <p:pic>
        <p:nvPicPr>
          <p:cNvPr id="9" name="Picture 8">
            <a:extLst>
              <a:ext uri="{FF2B5EF4-FFF2-40B4-BE49-F238E27FC236}">
                <a16:creationId xmlns:a16="http://schemas.microsoft.com/office/drawing/2014/main" id="{A141D2A9-9E7C-D34B-B594-7D010589D02A}"/>
              </a:ext>
            </a:extLst>
          </p:cNvPr>
          <p:cNvPicPr>
            <a:picLocks noChangeAspect="1"/>
          </p:cNvPicPr>
          <p:nvPr/>
        </p:nvPicPr>
        <p:blipFill>
          <a:blip r:embed="rId3"/>
          <a:stretch>
            <a:fillRect/>
          </a:stretch>
        </p:blipFill>
        <p:spPr>
          <a:xfrm>
            <a:off x="1410662" y="3008759"/>
            <a:ext cx="6011427" cy="3605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a:extLst>
              <a:ext uri="{FF2B5EF4-FFF2-40B4-BE49-F238E27FC236}">
                <a16:creationId xmlns:a16="http://schemas.microsoft.com/office/drawing/2014/main" id="{BA396F95-065D-AE40-8305-3B4093AA4A6C}"/>
              </a:ext>
            </a:extLst>
          </p:cNvPr>
          <p:cNvPicPr>
            <a:picLocks noChangeAspect="1"/>
          </p:cNvPicPr>
          <p:nvPr/>
        </p:nvPicPr>
        <p:blipFill>
          <a:blip r:embed="rId4"/>
          <a:stretch>
            <a:fillRect/>
          </a:stretch>
        </p:blipFill>
        <p:spPr>
          <a:xfrm>
            <a:off x="10837628" y="3008759"/>
            <a:ext cx="5898657" cy="3605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17">
            <a:extLst>
              <a:ext uri="{FF2B5EF4-FFF2-40B4-BE49-F238E27FC236}">
                <a16:creationId xmlns:a16="http://schemas.microsoft.com/office/drawing/2014/main" id="{36DDD99A-6479-1C48-BEA1-CF18EB4FD8F8}"/>
              </a:ext>
            </a:extLst>
          </p:cNvPr>
          <p:cNvPicPr>
            <a:picLocks noChangeAspect="1"/>
          </p:cNvPicPr>
          <p:nvPr/>
        </p:nvPicPr>
        <p:blipFill>
          <a:blip r:embed="rId5"/>
          <a:stretch>
            <a:fillRect/>
          </a:stretch>
        </p:blipFill>
        <p:spPr>
          <a:xfrm>
            <a:off x="5937584" y="5751056"/>
            <a:ext cx="6073926" cy="36098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702793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g21b7ccbc55c_0_1"/>
          <p:cNvPicPr preferRelativeResize="0"/>
          <p:nvPr/>
        </p:nvPicPr>
        <p:blipFill rotWithShape="1">
          <a:blip r:embed="rId3">
            <a:alphaModFix/>
          </a:blip>
          <a:srcRect/>
          <a:stretch/>
        </p:blipFill>
        <p:spPr>
          <a:xfrm rot="-286047">
            <a:off x="10604456" y="5308414"/>
            <a:ext cx="9566830" cy="6955621"/>
          </a:xfrm>
          <a:prstGeom prst="rect">
            <a:avLst/>
          </a:prstGeom>
          <a:noFill/>
          <a:ln>
            <a:noFill/>
          </a:ln>
        </p:spPr>
      </p:pic>
      <p:pic>
        <p:nvPicPr>
          <p:cNvPr id="135" name="Google Shape;135;g21b7ccbc55c_0_1"/>
          <p:cNvPicPr preferRelativeResize="0"/>
          <p:nvPr/>
        </p:nvPicPr>
        <p:blipFill rotWithShape="1">
          <a:blip r:embed="rId4">
            <a:alphaModFix/>
          </a:blip>
          <a:srcRect/>
          <a:stretch/>
        </p:blipFill>
        <p:spPr>
          <a:xfrm rot="6894059">
            <a:off x="5566078" y="-662335"/>
            <a:ext cx="10143756" cy="7375079"/>
          </a:xfrm>
          <a:prstGeom prst="rect">
            <a:avLst/>
          </a:prstGeom>
          <a:noFill/>
          <a:ln>
            <a:noFill/>
          </a:ln>
        </p:spPr>
      </p:pic>
      <p:grpSp>
        <p:nvGrpSpPr>
          <p:cNvPr id="136" name="Google Shape;136;g21b7ccbc55c_0_1"/>
          <p:cNvGrpSpPr/>
          <p:nvPr/>
        </p:nvGrpSpPr>
        <p:grpSpPr>
          <a:xfrm>
            <a:off x="16142152" y="5868985"/>
            <a:ext cx="1290793" cy="1296579"/>
            <a:chOff x="1813" y="0"/>
            <a:chExt cx="809173" cy="812800"/>
          </a:xfrm>
        </p:grpSpPr>
        <p:sp>
          <p:nvSpPr>
            <p:cNvPr id="137" name="Google Shape;137;g21b7ccbc55c_0_1"/>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13A6A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g21b7ccbc55c_0_1"/>
            <p:cNvSpPr txBox="1"/>
            <p:nvPr/>
          </p:nvSpPr>
          <p:spPr>
            <a:xfrm>
              <a:off x="76200" y="19050"/>
              <a:ext cx="660300" cy="717600"/>
            </a:xfrm>
            <a:prstGeom prst="rect">
              <a:avLst/>
            </a:prstGeom>
            <a:noFill/>
            <a:ln>
              <a:noFill/>
            </a:ln>
          </p:spPr>
          <p:txBody>
            <a:bodyPr spcFirstLastPara="1" wrap="square" lIns="50800" tIns="50800" rIns="50800" bIns="50800" anchor="ctr" anchorCtr="0">
              <a:noAutofit/>
            </a:bodyPr>
            <a:lstStyle/>
            <a:p>
              <a:pPr marL="0" marR="0" lvl="0" indent="0" algn="ctr" defTabSz="914400" rtl="0" eaLnBrk="1" fontAlgn="auto" latinLnBrk="0" hangingPunct="1">
                <a:lnSpc>
                  <a:spcPct val="204111"/>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39" name="Google Shape;139;g21b7ccbc55c_0_1"/>
          <p:cNvGrpSpPr/>
          <p:nvPr/>
        </p:nvGrpSpPr>
        <p:grpSpPr>
          <a:xfrm>
            <a:off x="3765542" y="1575606"/>
            <a:ext cx="746381" cy="749727"/>
            <a:chOff x="1813" y="0"/>
            <a:chExt cx="809173" cy="812800"/>
          </a:xfrm>
        </p:grpSpPr>
        <p:sp>
          <p:nvSpPr>
            <p:cNvPr id="140" name="Google Shape;140;g21b7ccbc55c_0_1"/>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13A6A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g21b7ccbc55c_0_1"/>
            <p:cNvSpPr txBox="1"/>
            <p:nvPr/>
          </p:nvSpPr>
          <p:spPr>
            <a:xfrm>
              <a:off x="76200" y="19050"/>
              <a:ext cx="660300" cy="717600"/>
            </a:xfrm>
            <a:prstGeom prst="rect">
              <a:avLst/>
            </a:prstGeom>
            <a:noFill/>
            <a:ln>
              <a:noFill/>
            </a:ln>
          </p:spPr>
          <p:txBody>
            <a:bodyPr spcFirstLastPara="1" wrap="square" lIns="50800" tIns="50800" rIns="50800" bIns="50800" anchor="ctr" anchorCtr="0">
              <a:noAutofit/>
            </a:bodyPr>
            <a:lstStyle/>
            <a:p>
              <a:pPr marL="0" marR="0" lvl="0" indent="0" algn="ctr" defTabSz="914400" rtl="0" eaLnBrk="1" fontAlgn="auto" latinLnBrk="0" hangingPunct="1">
                <a:lnSpc>
                  <a:spcPct val="204111"/>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pic>
        <p:nvPicPr>
          <p:cNvPr id="142" name="Google Shape;142;g21b7ccbc55c_0_1"/>
          <p:cNvPicPr preferRelativeResize="0"/>
          <p:nvPr/>
        </p:nvPicPr>
        <p:blipFill rotWithShape="1">
          <a:blip r:embed="rId5">
            <a:alphaModFix/>
          </a:blip>
          <a:srcRect/>
          <a:stretch/>
        </p:blipFill>
        <p:spPr>
          <a:xfrm>
            <a:off x="15858438" y="196254"/>
            <a:ext cx="2664604" cy="2099617"/>
          </a:xfrm>
          <a:prstGeom prst="rect">
            <a:avLst/>
          </a:prstGeom>
          <a:noFill/>
          <a:ln>
            <a:noFill/>
          </a:ln>
        </p:spPr>
      </p:pic>
      <p:pic>
        <p:nvPicPr>
          <p:cNvPr id="143" name="Google Shape;143;g21b7ccbc55c_0_1"/>
          <p:cNvPicPr preferRelativeResize="0"/>
          <p:nvPr/>
        </p:nvPicPr>
        <p:blipFill rotWithShape="1">
          <a:blip r:embed="rId6">
            <a:alphaModFix/>
          </a:blip>
          <a:srcRect/>
          <a:stretch/>
        </p:blipFill>
        <p:spPr>
          <a:xfrm rot="-5274996">
            <a:off x="9192587" y="2247517"/>
            <a:ext cx="1360014" cy="1408677"/>
          </a:xfrm>
          <a:prstGeom prst="rect">
            <a:avLst/>
          </a:prstGeom>
          <a:noFill/>
          <a:ln>
            <a:noFill/>
          </a:ln>
        </p:spPr>
      </p:pic>
      <p:grpSp>
        <p:nvGrpSpPr>
          <p:cNvPr id="144" name="Google Shape;144;g21b7ccbc55c_0_1"/>
          <p:cNvGrpSpPr/>
          <p:nvPr/>
        </p:nvGrpSpPr>
        <p:grpSpPr>
          <a:xfrm>
            <a:off x="7142582" y="9003115"/>
            <a:ext cx="813462" cy="817108"/>
            <a:chOff x="1813" y="0"/>
            <a:chExt cx="809173" cy="812800"/>
          </a:xfrm>
        </p:grpSpPr>
        <p:sp>
          <p:nvSpPr>
            <p:cNvPr id="145" name="Google Shape;145;g21b7ccbc55c_0_1"/>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1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g21b7ccbc55c_0_1"/>
            <p:cNvSpPr txBox="1"/>
            <p:nvPr/>
          </p:nvSpPr>
          <p:spPr>
            <a:xfrm>
              <a:off x="76200" y="19050"/>
              <a:ext cx="660300" cy="717600"/>
            </a:xfrm>
            <a:prstGeom prst="rect">
              <a:avLst/>
            </a:prstGeom>
            <a:noFill/>
            <a:ln>
              <a:noFill/>
            </a:ln>
          </p:spPr>
          <p:txBody>
            <a:bodyPr spcFirstLastPara="1" wrap="square" lIns="50800" tIns="50800" rIns="50800" bIns="50800" anchor="ctr" anchorCtr="0">
              <a:noAutofit/>
            </a:bodyPr>
            <a:lstStyle/>
            <a:p>
              <a:pPr marL="0" marR="0" lvl="0" indent="0" algn="ctr" defTabSz="914400" rtl="0" eaLnBrk="1" fontAlgn="auto" latinLnBrk="0" hangingPunct="1">
                <a:lnSpc>
                  <a:spcPct val="204111"/>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pic>
        <p:nvPicPr>
          <p:cNvPr id="147" name="Google Shape;147;g21b7ccbc55c_0_1"/>
          <p:cNvPicPr preferRelativeResize="0"/>
          <p:nvPr/>
        </p:nvPicPr>
        <p:blipFill rotWithShape="1">
          <a:blip r:embed="rId7">
            <a:alphaModFix/>
          </a:blip>
          <a:srcRect/>
          <a:stretch/>
        </p:blipFill>
        <p:spPr>
          <a:xfrm>
            <a:off x="325906" y="9176365"/>
            <a:ext cx="1713142" cy="436073"/>
          </a:xfrm>
          <a:prstGeom prst="rect">
            <a:avLst/>
          </a:prstGeom>
          <a:noFill/>
          <a:ln>
            <a:noFill/>
          </a:ln>
        </p:spPr>
      </p:pic>
      <p:pic>
        <p:nvPicPr>
          <p:cNvPr id="148" name="Google Shape;148;g21b7ccbc55c_0_1"/>
          <p:cNvPicPr preferRelativeResize="0"/>
          <p:nvPr/>
        </p:nvPicPr>
        <p:blipFill rotWithShape="1">
          <a:blip r:embed="rId7">
            <a:alphaModFix/>
          </a:blip>
          <a:srcRect/>
          <a:stretch/>
        </p:blipFill>
        <p:spPr>
          <a:xfrm>
            <a:off x="916735" y="8721309"/>
            <a:ext cx="1713142" cy="436073"/>
          </a:xfrm>
          <a:prstGeom prst="rect">
            <a:avLst/>
          </a:prstGeom>
          <a:noFill/>
          <a:ln>
            <a:noFill/>
          </a:ln>
        </p:spPr>
      </p:pic>
      <p:pic>
        <p:nvPicPr>
          <p:cNvPr id="149" name="Google Shape;149;g21b7ccbc55c_0_1"/>
          <p:cNvPicPr preferRelativeResize="0"/>
          <p:nvPr/>
        </p:nvPicPr>
        <p:blipFill rotWithShape="1">
          <a:blip r:embed="rId8">
            <a:alphaModFix/>
          </a:blip>
          <a:srcRect/>
          <a:stretch/>
        </p:blipFill>
        <p:spPr>
          <a:xfrm>
            <a:off x="14585526" y="165516"/>
            <a:ext cx="1382880" cy="1945149"/>
          </a:xfrm>
          <a:prstGeom prst="rect">
            <a:avLst/>
          </a:prstGeom>
          <a:noFill/>
          <a:ln>
            <a:noFill/>
          </a:ln>
        </p:spPr>
      </p:pic>
      <p:sp>
        <p:nvSpPr>
          <p:cNvPr id="3" name="Прямокутник 2">
            <a:extLst>
              <a:ext uri="{FF2B5EF4-FFF2-40B4-BE49-F238E27FC236}">
                <a16:creationId xmlns:a16="http://schemas.microsoft.com/office/drawing/2014/main" id="{274E129F-D386-44EC-8754-8A70E47BEC2B}"/>
              </a:ext>
            </a:extLst>
          </p:cNvPr>
          <p:cNvSpPr/>
          <p:nvPr/>
        </p:nvSpPr>
        <p:spPr>
          <a:xfrm>
            <a:off x="695126" y="486070"/>
            <a:ext cx="11472700" cy="707886"/>
          </a:xfrm>
          <a:prstGeom prst="rect">
            <a:avLst/>
          </a:prstGeom>
        </p:spPr>
        <p:txBody>
          <a:bodyPr wrap="square">
            <a:spAutoFit/>
          </a:bodyPr>
          <a:lstStyle/>
          <a:p>
            <a:pPr lvl="0"/>
            <a:r>
              <a:rPr lang="uk-UA" sz="4000" b="1" dirty="0">
                <a:latin typeface="Open Sans" panose="020B0604020202020204" charset="0"/>
                <a:ea typeface="Open Sans" panose="020B0604020202020204" charset="0"/>
                <a:cs typeface="Open Sans" panose="020B0604020202020204" charset="0"/>
              </a:rPr>
              <a:t>Кроки для безпечної їзди на велосипеді</a:t>
            </a:r>
            <a:endParaRPr kumimoji="0" lang="uk-UA" sz="4000" b="1" i="0" u="none" strike="noStrike" kern="0" cap="none" spc="0" normalizeH="0" baseline="0" noProof="0" dirty="0">
              <a:ln>
                <a:noFill/>
              </a:ln>
              <a:solidFill>
                <a:srgbClr val="000000"/>
              </a:solidFill>
              <a:effectLst/>
              <a:uLnTx/>
              <a:uFillTx/>
              <a:latin typeface="Open Sans" panose="020B0604020202020204" charset="0"/>
              <a:ea typeface="Open Sans" panose="020B0604020202020204" charset="0"/>
              <a:cs typeface="Open Sans" panose="020B0604020202020204" charset="0"/>
              <a:sym typeface="Arial"/>
            </a:endParaRPr>
          </a:p>
        </p:txBody>
      </p:sp>
      <p:sp>
        <p:nvSpPr>
          <p:cNvPr id="4" name="Прямокутник 3">
            <a:extLst>
              <a:ext uri="{FF2B5EF4-FFF2-40B4-BE49-F238E27FC236}">
                <a16:creationId xmlns:a16="http://schemas.microsoft.com/office/drawing/2014/main" id="{ECD283B4-B7E7-432B-A075-4C26E129221E}"/>
              </a:ext>
            </a:extLst>
          </p:cNvPr>
          <p:cNvSpPr/>
          <p:nvPr/>
        </p:nvSpPr>
        <p:spPr>
          <a:xfrm>
            <a:off x="322300" y="1825824"/>
            <a:ext cx="16079356" cy="1323439"/>
          </a:xfrm>
          <a:prstGeom prst="rect">
            <a:avLst/>
          </a:prstGeom>
        </p:spPr>
        <p:txBody>
          <a:bodyPr wrap="square">
            <a:spAutoFit/>
          </a:bodyPr>
          <a:lstStyle/>
          <a:p>
            <a:r>
              <a:rPr lang="uk-UA" sz="2000" b="1" dirty="0"/>
              <a:t>Їзда на велосипеді – це веселе заняття для всієї родини. Все ж пам'ятайте, що  велосипед – це транспортний засіб, і він пов’язаний з ризиками.</a:t>
            </a:r>
          </a:p>
          <a:p>
            <a:endParaRPr lang="uk-UA" sz="2000" b="1" dirty="0"/>
          </a:p>
          <a:p>
            <a:r>
              <a:rPr lang="uk-UA" sz="2000" b="1" dirty="0"/>
              <a:t>Діти можуть падати з велосипедів, але ці травми зазвичай незначні. Найбільша небезпека — це зіткнення з автомобілем, </a:t>
            </a:r>
          </a:p>
        </p:txBody>
      </p:sp>
      <p:sp>
        <p:nvSpPr>
          <p:cNvPr id="6" name="Прямокутник 5">
            <a:extLst>
              <a:ext uri="{FF2B5EF4-FFF2-40B4-BE49-F238E27FC236}">
                <a16:creationId xmlns:a16="http://schemas.microsoft.com/office/drawing/2014/main" id="{F7BA043F-AB24-4A7A-8B56-ED30A64DA3FA}"/>
              </a:ext>
            </a:extLst>
          </p:cNvPr>
          <p:cNvSpPr/>
          <p:nvPr/>
        </p:nvSpPr>
        <p:spPr>
          <a:xfrm>
            <a:off x="322300" y="3348615"/>
            <a:ext cx="11921853" cy="400110"/>
          </a:xfrm>
          <a:prstGeom prst="rect">
            <a:avLst/>
          </a:prstGeom>
        </p:spPr>
        <p:txBody>
          <a:bodyPr wrap="none">
            <a:spAutoFit/>
          </a:bodyPr>
          <a:lstStyle/>
          <a:p>
            <a:r>
              <a:rPr lang="ru-RU" sz="2000" b="1" i="1" dirty="0" err="1">
                <a:solidFill>
                  <a:srgbClr val="00B050"/>
                </a:solidFill>
              </a:rPr>
              <a:t>Що</a:t>
            </a:r>
            <a:r>
              <a:rPr lang="ru-RU" sz="2000" b="1" i="1" dirty="0">
                <a:solidFill>
                  <a:srgbClr val="00B050"/>
                </a:solidFill>
              </a:rPr>
              <a:t> </a:t>
            </a:r>
            <a:r>
              <a:rPr lang="ru-RU" sz="2000" b="1" i="1" dirty="0" err="1">
                <a:solidFill>
                  <a:srgbClr val="00B050"/>
                </a:solidFill>
              </a:rPr>
              <a:t>ви</a:t>
            </a:r>
            <a:r>
              <a:rPr lang="ru-RU" sz="2000" b="1" i="1" dirty="0">
                <a:solidFill>
                  <a:srgbClr val="00B050"/>
                </a:solidFill>
              </a:rPr>
              <a:t> можете </a:t>
            </a:r>
            <a:r>
              <a:rPr lang="ru-RU" sz="2000" b="1" i="1" dirty="0" err="1">
                <a:solidFill>
                  <a:srgbClr val="00B050"/>
                </a:solidFill>
              </a:rPr>
              <a:t>зробити</a:t>
            </a:r>
            <a:r>
              <a:rPr lang="ru-RU" sz="2000" b="1" i="1" dirty="0">
                <a:solidFill>
                  <a:srgbClr val="00B050"/>
                </a:solidFill>
              </a:rPr>
              <a:t>, </a:t>
            </a:r>
            <a:r>
              <a:rPr lang="ru-RU" sz="2000" b="1" i="1" dirty="0" err="1">
                <a:solidFill>
                  <a:srgbClr val="00B050"/>
                </a:solidFill>
              </a:rPr>
              <a:t>щоб</a:t>
            </a:r>
            <a:r>
              <a:rPr lang="ru-RU" sz="2000" b="1" i="1" dirty="0">
                <a:solidFill>
                  <a:srgbClr val="00B050"/>
                </a:solidFill>
              </a:rPr>
              <a:t> </a:t>
            </a:r>
            <a:r>
              <a:rPr lang="ru-RU" sz="2000" b="1" i="1" dirty="0" err="1">
                <a:solidFill>
                  <a:srgbClr val="00B050"/>
                </a:solidFill>
              </a:rPr>
              <a:t>забезпечити</a:t>
            </a:r>
            <a:r>
              <a:rPr lang="ru-RU" sz="2000" b="1" i="1" dirty="0">
                <a:solidFill>
                  <a:srgbClr val="00B050"/>
                </a:solidFill>
              </a:rPr>
              <a:t> </a:t>
            </a:r>
            <a:r>
              <a:rPr lang="ru-RU" sz="2000" b="1" i="1" dirty="0" err="1">
                <a:solidFill>
                  <a:srgbClr val="00B050"/>
                </a:solidFill>
              </a:rPr>
              <a:t>безпечну</a:t>
            </a:r>
            <a:r>
              <a:rPr lang="ru-RU" sz="2000" b="1" i="1" dirty="0">
                <a:solidFill>
                  <a:srgbClr val="00B050"/>
                </a:solidFill>
              </a:rPr>
              <a:t> </a:t>
            </a:r>
            <a:r>
              <a:rPr lang="ru-RU" sz="2000" b="1" i="1" dirty="0" err="1">
                <a:solidFill>
                  <a:srgbClr val="00B050"/>
                </a:solidFill>
              </a:rPr>
              <a:t>їзду</a:t>
            </a:r>
            <a:r>
              <a:rPr lang="ru-RU" sz="2000" b="1" i="1" dirty="0">
                <a:solidFill>
                  <a:srgbClr val="00B050"/>
                </a:solidFill>
              </a:rPr>
              <a:t> на </a:t>
            </a:r>
            <a:r>
              <a:rPr lang="ru-RU" sz="2000" b="1" i="1" dirty="0" err="1">
                <a:solidFill>
                  <a:srgbClr val="00B050"/>
                </a:solidFill>
              </a:rPr>
              <a:t>велосипеді</a:t>
            </a:r>
            <a:r>
              <a:rPr lang="ru-RU" sz="2000" b="1" i="1" dirty="0">
                <a:solidFill>
                  <a:srgbClr val="00B050"/>
                </a:solidFill>
              </a:rPr>
              <a:t> для </a:t>
            </a:r>
            <a:r>
              <a:rPr lang="ru-RU" sz="2000" b="1" i="1" dirty="0" err="1">
                <a:solidFill>
                  <a:srgbClr val="00B050"/>
                </a:solidFill>
              </a:rPr>
              <a:t>вашої</a:t>
            </a:r>
            <a:r>
              <a:rPr lang="ru-RU" sz="2000" b="1" i="1" dirty="0">
                <a:solidFill>
                  <a:srgbClr val="00B050"/>
                </a:solidFill>
              </a:rPr>
              <a:t> </a:t>
            </a:r>
            <a:r>
              <a:rPr lang="ru-RU" sz="2000" b="1" i="1" dirty="0" err="1">
                <a:solidFill>
                  <a:srgbClr val="00B050"/>
                </a:solidFill>
              </a:rPr>
              <a:t>дитини</a:t>
            </a:r>
            <a:endParaRPr lang="uk-UA" sz="2000" b="1" i="1" dirty="0">
              <a:solidFill>
                <a:srgbClr val="00B050"/>
              </a:solidFill>
            </a:endParaRPr>
          </a:p>
        </p:txBody>
      </p:sp>
      <p:sp>
        <p:nvSpPr>
          <p:cNvPr id="7" name="Прямокутник 6">
            <a:extLst>
              <a:ext uri="{FF2B5EF4-FFF2-40B4-BE49-F238E27FC236}">
                <a16:creationId xmlns:a16="http://schemas.microsoft.com/office/drawing/2014/main" id="{D768ED61-6C0B-4BC4-A0D4-83130CBEC65C}"/>
              </a:ext>
            </a:extLst>
          </p:cNvPr>
          <p:cNvSpPr/>
          <p:nvPr/>
        </p:nvSpPr>
        <p:spPr>
          <a:xfrm>
            <a:off x="322300" y="4091786"/>
            <a:ext cx="4168129" cy="707886"/>
          </a:xfrm>
          <a:prstGeom prst="rect">
            <a:avLst/>
          </a:prstGeom>
        </p:spPr>
        <p:txBody>
          <a:bodyPr wrap="none">
            <a:spAutoFit/>
          </a:bodyPr>
          <a:lstStyle/>
          <a:p>
            <a:pPr marL="457200" indent="-457200">
              <a:buAutoNum type="arabicPeriod"/>
            </a:pPr>
            <a:r>
              <a:rPr lang="uk-UA" sz="2000" b="1" dirty="0"/>
              <a:t>Носіння шолому!</a:t>
            </a:r>
          </a:p>
          <a:p>
            <a:r>
              <a:rPr lang="uk-UA" sz="2000" b="1" dirty="0"/>
              <a:t>Я підібрати правильно шолом</a:t>
            </a:r>
          </a:p>
        </p:txBody>
      </p:sp>
      <p:sp>
        <p:nvSpPr>
          <p:cNvPr id="8" name="Прямокутник 7">
            <a:extLst>
              <a:ext uri="{FF2B5EF4-FFF2-40B4-BE49-F238E27FC236}">
                <a16:creationId xmlns:a16="http://schemas.microsoft.com/office/drawing/2014/main" id="{8E71E00B-5F06-4D14-BCAE-E576500CDF76}"/>
              </a:ext>
            </a:extLst>
          </p:cNvPr>
          <p:cNvSpPr/>
          <p:nvPr/>
        </p:nvSpPr>
        <p:spPr>
          <a:xfrm>
            <a:off x="203481" y="4922888"/>
            <a:ext cx="15938513" cy="5016758"/>
          </a:xfrm>
          <a:prstGeom prst="rect">
            <a:avLst/>
          </a:prstGeom>
        </p:spPr>
        <p:txBody>
          <a:bodyPr wrap="square">
            <a:spAutoFit/>
          </a:bodyPr>
          <a:lstStyle/>
          <a:p>
            <a:r>
              <a:rPr lang="ru-RU" sz="2000" dirty="0" err="1"/>
              <a:t>Велосипедний</a:t>
            </a:r>
            <a:r>
              <a:rPr lang="ru-RU" sz="2000" dirty="0"/>
              <a:t> </a:t>
            </a:r>
            <a:r>
              <a:rPr lang="ru-RU" sz="2000" dirty="0" err="1"/>
              <a:t>шолом</a:t>
            </a:r>
            <a:r>
              <a:rPr lang="ru-RU" sz="2000" dirty="0"/>
              <a:t> не </a:t>
            </a:r>
            <a:r>
              <a:rPr lang="ru-RU" sz="2000" dirty="0" err="1"/>
              <a:t>купується</a:t>
            </a:r>
            <a:r>
              <a:rPr lang="ru-RU" sz="2000" dirty="0"/>
              <a:t> на </a:t>
            </a:r>
            <a:r>
              <a:rPr lang="ru-RU" sz="2000" dirty="0" err="1"/>
              <a:t>виріст</a:t>
            </a:r>
            <a:r>
              <a:rPr lang="ru-RU" sz="2000" dirty="0"/>
              <a:t>. </a:t>
            </a:r>
            <a:r>
              <a:rPr lang="ru-RU" sz="2000" dirty="0" err="1"/>
              <a:t>Він</a:t>
            </a:r>
            <a:r>
              <a:rPr lang="ru-RU" sz="2000" dirty="0"/>
              <a:t> </a:t>
            </a:r>
            <a:r>
              <a:rPr lang="ru-RU" sz="2000" dirty="0" err="1"/>
              <a:t>має</a:t>
            </a:r>
            <a:r>
              <a:rPr lang="ru-RU" sz="2000" dirty="0"/>
              <a:t> </a:t>
            </a:r>
            <a:r>
              <a:rPr lang="ru-RU" sz="2000" dirty="0" err="1"/>
              <a:t>підходити</a:t>
            </a:r>
            <a:r>
              <a:rPr lang="ru-RU" sz="2000" dirty="0"/>
              <a:t> </a:t>
            </a:r>
            <a:r>
              <a:rPr lang="ru-RU" sz="2000" dirty="0" err="1"/>
              <a:t>вже</a:t>
            </a:r>
            <a:r>
              <a:rPr lang="ru-RU" sz="2000" dirty="0"/>
              <a:t>! </a:t>
            </a:r>
          </a:p>
          <a:p>
            <a:endParaRPr lang="ru-RU" sz="2000" dirty="0"/>
          </a:p>
          <a:p>
            <a:r>
              <a:rPr lang="ru-RU" sz="2000" dirty="0"/>
              <a:t> </a:t>
            </a:r>
            <a:r>
              <a:rPr lang="ru-RU" sz="2000" dirty="0" err="1"/>
              <a:t>Щільно</a:t>
            </a:r>
            <a:r>
              <a:rPr lang="ru-RU" sz="2000" dirty="0"/>
              <a:t> </a:t>
            </a:r>
            <a:r>
              <a:rPr lang="ru-RU" sz="2000" dirty="0" err="1"/>
              <a:t>прилягати</a:t>
            </a:r>
            <a:r>
              <a:rPr lang="ru-RU" sz="2000" dirty="0"/>
              <a:t> </a:t>
            </a:r>
            <a:r>
              <a:rPr lang="ru-RU" sz="2000" dirty="0" err="1"/>
              <a:t>навколо</a:t>
            </a:r>
            <a:r>
              <a:rPr lang="ru-RU" sz="2000" dirty="0"/>
              <a:t> </a:t>
            </a:r>
            <a:r>
              <a:rPr lang="ru-RU" sz="2000" dirty="0" err="1"/>
              <a:t>голови</a:t>
            </a:r>
            <a:r>
              <a:rPr lang="ru-RU" sz="2000" dirty="0"/>
              <a:t>,  не повинен </a:t>
            </a:r>
            <a:r>
              <a:rPr lang="ru-RU" sz="2000" dirty="0" err="1"/>
              <a:t>рухатися</a:t>
            </a:r>
            <a:r>
              <a:rPr lang="ru-RU" sz="2000" dirty="0"/>
              <a:t> з боку в </a:t>
            </a:r>
            <a:r>
              <a:rPr lang="ru-RU" sz="2000" dirty="0" err="1"/>
              <a:t>бік</a:t>
            </a:r>
            <a:r>
              <a:rPr lang="ru-RU" sz="2000" dirty="0"/>
              <a:t> </a:t>
            </a:r>
            <a:r>
              <a:rPr lang="ru-RU" sz="2000" dirty="0" err="1"/>
              <a:t>або</a:t>
            </a:r>
            <a:r>
              <a:rPr lang="ru-RU" sz="2000" dirty="0"/>
              <a:t> </a:t>
            </a:r>
            <a:r>
              <a:rPr lang="ru-RU" sz="2000" dirty="0" err="1"/>
              <a:t>спереду</a:t>
            </a:r>
            <a:r>
              <a:rPr lang="ru-RU" sz="2000" dirty="0"/>
              <a:t> назад на </a:t>
            </a:r>
            <a:r>
              <a:rPr lang="ru-RU" sz="2000" dirty="0" err="1"/>
              <a:t>голові</a:t>
            </a:r>
            <a:r>
              <a:rPr lang="ru-RU" sz="2000" dirty="0"/>
              <a:t> </a:t>
            </a:r>
            <a:r>
              <a:rPr lang="ru-RU" sz="2000" dirty="0" err="1"/>
              <a:t>дитини</a:t>
            </a:r>
            <a:r>
              <a:rPr lang="ru-RU" sz="2000" dirty="0"/>
              <a:t>.</a:t>
            </a:r>
          </a:p>
          <a:p>
            <a:endParaRPr lang="ru-RU" sz="2000" dirty="0"/>
          </a:p>
          <a:p>
            <a:r>
              <a:rPr lang="ru-RU" sz="2000" dirty="0"/>
              <a:t>Посадка </a:t>
            </a:r>
            <a:r>
              <a:rPr lang="ru-RU" sz="2000" dirty="0" err="1"/>
              <a:t>має</a:t>
            </a:r>
            <a:r>
              <a:rPr lang="ru-RU" sz="2000" dirty="0"/>
              <a:t> бути не </a:t>
            </a:r>
            <a:r>
              <a:rPr lang="ru-RU" sz="2000" dirty="0" err="1"/>
              <a:t>надто</a:t>
            </a:r>
            <a:r>
              <a:rPr lang="ru-RU" sz="2000" dirty="0"/>
              <a:t> </a:t>
            </a:r>
            <a:r>
              <a:rPr lang="ru-RU" sz="2000" dirty="0" err="1"/>
              <a:t>глибокою</a:t>
            </a:r>
            <a:r>
              <a:rPr lang="ru-RU" sz="2000" dirty="0"/>
              <a:t>. </a:t>
            </a:r>
            <a:r>
              <a:rPr lang="ru-RU" sz="2000" b="1" dirty="0" err="1"/>
              <a:t>Між</a:t>
            </a:r>
            <a:r>
              <a:rPr lang="ru-RU" sz="2000" b="1" dirty="0"/>
              <a:t> </a:t>
            </a:r>
            <a:r>
              <a:rPr lang="ru-RU" sz="2000" b="1" dirty="0" err="1"/>
              <a:t>бровами</a:t>
            </a:r>
            <a:r>
              <a:rPr lang="ru-RU" sz="2000" b="1" dirty="0"/>
              <a:t> та </a:t>
            </a:r>
            <a:r>
              <a:rPr lang="ru-RU" sz="2000" b="1" dirty="0" err="1"/>
              <a:t>шоломом</a:t>
            </a:r>
            <a:r>
              <a:rPr lang="ru-RU" sz="2000" b="1" dirty="0"/>
              <a:t> </a:t>
            </a:r>
            <a:r>
              <a:rPr lang="ru-RU" sz="2000" b="1" dirty="0" err="1"/>
              <a:t>має</a:t>
            </a:r>
            <a:r>
              <a:rPr lang="ru-RU" sz="2000" b="1" dirty="0"/>
              <a:t> бути </a:t>
            </a:r>
            <a:r>
              <a:rPr lang="ru-RU" sz="2000" b="1" dirty="0" err="1"/>
              <a:t>місце</a:t>
            </a:r>
            <a:r>
              <a:rPr lang="ru-RU" sz="2000" b="1" dirty="0"/>
              <a:t> </a:t>
            </a:r>
            <a:r>
              <a:rPr lang="ru-RU" sz="2000" b="1" dirty="0" err="1"/>
              <a:t>лише</a:t>
            </a:r>
            <a:r>
              <a:rPr lang="ru-RU" sz="2000" b="1" dirty="0"/>
              <a:t> на один </a:t>
            </a:r>
            <a:r>
              <a:rPr lang="ru-RU" sz="2000" b="1" dirty="0" err="1"/>
              <a:t>або</a:t>
            </a:r>
            <a:r>
              <a:rPr lang="ru-RU" sz="2000" b="1" dirty="0"/>
              <a:t> два </a:t>
            </a:r>
            <a:r>
              <a:rPr lang="ru-RU" sz="2000" b="1" dirty="0" err="1"/>
              <a:t>пальці</a:t>
            </a:r>
            <a:r>
              <a:rPr lang="ru-RU" sz="2000" dirty="0"/>
              <a:t>. </a:t>
            </a:r>
            <a:r>
              <a:rPr lang="ru-RU" sz="2000" dirty="0" err="1"/>
              <a:t>Задня</a:t>
            </a:r>
            <a:r>
              <a:rPr lang="ru-RU" sz="2000" dirty="0"/>
              <a:t> </a:t>
            </a:r>
            <a:r>
              <a:rPr lang="ru-RU" sz="2000" dirty="0" err="1"/>
              <a:t>частина</a:t>
            </a:r>
            <a:r>
              <a:rPr lang="ru-RU" sz="2000" dirty="0"/>
              <a:t> </a:t>
            </a:r>
            <a:r>
              <a:rPr lang="ru-RU" sz="2000" dirty="0" err="1"/>
              <a:t>шолома</a:t>
            </a:r>
            <a:r>
              <a:rPr lang="ru-RU" sz="2000" dirty="0"/>
              <a:t> не повинна </a:t>
            </a:r>
            <a:r>
              <a:rPr lang="ru-RU" sz="2000" dirty="0" err="1"/>
              <a:t>торкатися</a:t>
            </a:r>
            <a:r>
              <a:rPr lang="ru-RU" sz="2000" dirty="0"/>
              <a:t> </a:t>
            </a:r>
            <a:r>
              <a:rPr lang="ru-RU" sz="2000" dirty="0" err="1"/>
              <a:t>верхньої</a:t>
            </a:r>
            <a:r>
              <a:rPr lang="ru-RU" sz="2000" dirty="0"/>
              <a:t> </a:t>
            </a:r>
            <a:r>
              <a:rPr lang="ru-RU" sz="2000" dirty="0" err="1"/>
              <a:t>частини</a:t>
            </a:r>
            <a:r>
              <a:rPr lang="ru-RU" sz="2000" dirty="0"/>
              <a:t> </a:t>
            </a:r>
            <a:r>
              <a:rPr lang="ru-RU" sz="2000" dirty="0" err="1"/>
              <a:t>шиї</a:t>
            </a:r>
            <a:r>
              <a:rPr lang="ru-RU" sz="2000" dirty="0"/>
              <a:t> </a:t>
            </a:r>
            <a:r>
              <a:rPr lang="ru-RU" sz="2000" dirty="0" err="1"/>
              <a:t>дитини</a:t>
            </a:r>
            <a:r>
              <a:rPr lang="ru-RU" sz="2000" dirty="0"/>
              <a:t>.</a:t>
            </a:r>
          </a:p>
          <a:p>
            <a:endParaRPr lang="ru-RU" sz="2000" dirty="0"/>
          </a:p>
          <a:p>
            <a:r>
              <a:rPr lang="ru-RU" sz="2000" dirty="0"/>
              <a:t>Бути </a:t>
            </a:r>
            <a:r>
              <a:rPr lang="ru-RU" sz="2000" dirty="0" err="1"/>
              <a:t>зручним</a:t>
            </a:r>
            <a:r>
              <a:rPr lang="ru-RU" sz="2000" dirty="0"/>
              <a:t>, </a:t>
            </a:r>
            <a:r>
              <a:rPr lang="ru-RU" sz="2000" dirty="0" err="1"/>
              <a:t>щільно</a:t>
            </a:r>
            <a:r>
              <a:rPr lang="ru-RU" sz="2000" dirty="0"/>
              <a:t> </a:t>
            </a:r>
            <a:r>
              <a:rPr lang="ru-RU" sz="2000" dirty="0" err="1"/>
              <a:t>сидіти</a:t>
            </a:r>
            <a:r>
              <a:rPr lang="ru-RU" sz="2000" dirty="0"/>
              <a:t> на </a:t>
            </a:r>
            <a:r>
              <a:rPr lang="ru-RU" sz="2000" dirty="0" err="1"/>
              <a:t>голові</a:t>
            </a:r>
            <a:r>
              <a:rPr lang="ru-RU" sz="2000" dirty="0"/>
              <a:t>, але не </a:t>
            </a:r>
            <a:r>
              <a:rPr lang="ru-RU" sz="2000" dirty="0" err="1"/>
              <a:t>настільки</a:t>
            </a:r>
            <a:r>
              <a:rPr lang="ru-RU" sz="2000" dirty="0"/>
              <a:t> </a:t>
            </a:r>
            <a:r>
              <a:rPr lang="ru-RU" sz="2000" dirty="0" err="1"/>
              <a:t>щільним</a:t>
            </a:r>
            <a:r>
              <a:rPr lang="ru-RU" sz="2000" dirty="0"/>
              <a:t>, </a:t>
            </a:r>
            <a:r>
              <a:rPr lang="ru-RU" sz="2000" dirty="0" err="1"/>
              <a:t>щоб</a:t>
            </a:r>
            <a:r>
              <a:rPr lang="ru-RU" sz="2000" dirty="0"/>
              <a:t> </a:t>
            </a:r>
            <a:r>
              <a:rPr lang="ru-RU" sz="2000" dirty="0" err="1"/>
              <a:t>було</a:t>
            </a:r>
            <a:r>
              <a:rPr lang="ru-RU" sz="2000" dirty="0"/>
              <a:t> </a:t>
            </a:r>
            <a:r>
              <a:rPr lang="ru-RU" sz="2000" dirty="0" err="1"/>
              <a:t>боляче</a:t>
            </a:r>
            <a:r>
              <a:rPr lang="ru-RU" sz="2000" dirty="0"/>
              <a:t>.</a:t>
            </a:r>
          </a:p>
          <a:p>
            <a:endParaRPr lang="ru-RU" sz="2000" dirty="0"/>
          </a:p>
          <a:p>
            <a:r>
              <a:rPr lang="ru-RU" sz="2000" dirty="0"/>
              <a:t>Не </a:t>
            </a:r>
            <a:r>
              <a:rPr lang="ru-RU" sz="2000" dirty="0" err="1"/>
              <a:t>купуйте</a:t>
            </a:r>
            <a:r>
              <a:rPr lang="ru-RU" sz="2000" dirty="0"/>
              <a:t> </a:t>
            </a:r>
            <a:r>
              <a:rPr lang="ru-RU" sz="2000" dirty="0" err="1"/>
              <a:t>вживаний</a:t>
            </a:r>
            <a:r>
              <a:rPr lang="ru-RU" sz="2000" dirty="0"/>
              <a:t> </a:t>
            </a:r>
            <a:r>
              <a:rPr lang="ru-RU" sz="2000" dirty="0" err="1"/>
              <a:t>шолом</a:t>
            </a:r>
            <a:r>
              <a:rPr lang="ru-RU" sz="2000" dirty="0"/>
              <a:t>! </a:t>
            </a:r>
            <a:r>
              <a:rPr lang="ru-RU" sz="2000" dirty="0" err="1"/>
              <a:t>Якщо</a:t>
            </a:r>
            <a:r>
              <a:rPr lang="ru-RU" sz="2000" dirty="0"/>
              <a:t> </a:t>
            </a:r>
            <a:r>
              <a:rPr lang="ru-RU" sz="2000" dirty="0" err="1"/>
              <a:t>він</a:t>
            </a:r>
            <a:r>
              <a:rPr lang="ru-RU" sz="2000" dirty="0"/>
              <a:t> </a:t>
            </a:r>
            <a:r>
              <a:rPr lang="ru-RU" sz="2000" dirty="0" err="1"/>
              <a:t>потрапляв</a:t>
            </a:r>
            <a:r>
              <a:rPr lang="ru-RU" sz="2000" dirty="0"/>
              <a:t> у </a:t>
            </a:r>
            <a:r>
              <a:rPr lang="ru-RU" sz="2000" dirty="0" err="1"/>
              <a:t>аварію</a:t>
            </a:r>
            <a:r>
              <a:rPr lang="ru-RU" sz="2000" dirty="0"/>
              <a:t> (а </a:t>
            </a:r>
            <a:r>
              <a:rPr lang="ru-RU" sz="2000" dirty="0" err="1"/>
              <a:t>ви</a:t>
            </a:r>
            <a:r>
              <a:rPr lang="ru-RU" sz="2000" dirty="0"/>
              <a:t> не </a:t>
            </a:r>
            <a:r>
              <a:rPr lang="ru-RU" sz="2000" dirty="0" err="1"/>
              <a:t>зможете</a:t>
            </a:r>
            <a:r>
              <a:rPr lang="ru-RU" sz="2000" dirty="0"/>
              <a:t> знати про </a:t>
            </a:r>
            <a:r>
              <a:rPr lang="ru-RU" sz="2000" dirty="0" err="1"/>
              <a:t>це</a:t>
            </a:r>
            <a:r>
              <a:rPr lang="ru-RU" sz="2000" dirty="0"/>
              <a:t>), таки </a:t>
            </a:r>
            <a:r>
              <a:rPr lang="ru-RU" sz="2000" dirty="0" err="1"/>
              <a:t>шолом</a:t>
            </a:r>
            <a:r>
              <a:rPr lang="ru-RU" sz="2000" dirty="0"/>
              <a:t> не </a:t>
            </a:r>
            <a:r>
              <a:rPr lang="ru-RU" sz="2000" dirty="0" err="1"/>
              <a:t>захистить</a:t>
            </a:r>
            <a:r>
              <a:rPr lang="ru-RU" sz="2000" dirty="0"/>
              <a:t> вашу </a:t>
            </a:r>
            <a:r>
              <a:rPr lang="ru-RU" sz="2000" dirty="0" err="1"/>
              <a:t>дитину</a:t>
            </a:r>
            <a:r>
              <a:rPr lang="ru-RU" sz="2000" dirty="0"/>
              <a:t>.</a:t>
            </a:r>
          </a:p>
          <a:p>
            <a:endParaRPr lang="ru-RU" sz="2000" dirty="0"/>
          </a:p>
          <a:p>
            <a:r>
              <a:rPr lang="uk-UA" sz="2000" dirty="0"/>
              <a:t>Лівий і правий ремінці шолома мають утворювати букву «</a:t>
            </a:r>
            <a:r>
              <a:rPr lang="en-US" sz="2000" dirty="0"/>
              <a:t>Y» </a:t>
            </a:r>
            <a:r>
              <a:rPr lang="uk-UA" sz="2000" dirty="0"/>
              <a:t>і з’єднуватися прямо під вухом. (Ці ремені простіше регулювати, коли шолом зняти.) Намотайте маленьку гумку якомога ближче до бічних ременів, щоб запобігти ковзанню.</a:t>
            </a:r>
          </a:p>
          <a:p>
            <a:endParaRPr lang="uk-UA" sz="2000" dirty="0"/>
          </a:p>
          <a:p>
            <a:r>
              <a:rPr lang="uk-UA" sz="2000" dirty="0"/>
              <a:t>Затягніть ремінь для підборіддя, щоб він щільно прилягав. Під ремінець повинен поміщатися тільки один палець. (</a:t>
            </a:r>
            <a:r>
              <a:rPr lang="uk-UA" sz="2000" b="1" dirty="0"/>
              <a:t>Примітка</a:t>
            </a:r>
            <a:r>
              <a:rPr lang="uk-UA" sz="2000" dirty="0"/>
              <a:t>: Ваша дитина повинна використовувати ремінь для підборіддя! Інакше шолом злізе під час падіння.)</a:t>
            </a:r>
          </a:p>
        </p:txBody>
      </p:sp>
      <p:pic>
        <p:nvPicPr>
          <p:cNvPr id="2" name="Рисунок 1">
            <a:extLst>
              <a:ext uri="{FF2B5EF4-FFF2-40B4-BE49-F238E27FC236}">
                <a16:creationId xmlns:a16="http://schemas.microsoft.com/office/drawing/2014/main" id="{80D10168-1E47-25DF-4B1A-E8E66CE8BF3C}"/>
              </a:ext>
            </a:extLst>
          </p:cNvPr>
          <p:cNvPicPr>
            <a:picLocks noChangeAspect="1"/>
          </p:cNvPicPr>
          <p:nvPr/>
        </p:nvPicPr>
        <p:blipFill>
          <a:blip r:embed="rId9"/>
          <a:stretch>
            <a:fillRect/>
          </a:stretch>
        </p:blipFill>
        <p:spPr>
          <a:xfrm>
            <a:off x="14812537" y="3272479"/>
            <a:ext cx="2835830" cy="2791812"/>
          </a:xfrm>
          <a:prstGeom prst="rect">
            <a:avLst/>
          </a:prstGeom>
        </p:spPr>
      </p:pic>
    </p:spTree>
    <p:extLst>
      <p:ext uri="{BB962C8B-B14F-4D97-AF65-F5344CB8AC3E}">
        <p14:creationId xmlns:p14="http://schemas.microsoft.com/office/powerpoint/2010/main" val="38432385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1C7DDA62-953D-45EB-9F79-9E1E29D8297C}"/>
              </a:ext>
            </a:extLst>
          </p:cNvPr>
          <p:cNvPicPr>
            <a:picLocks noChangeAspect="1"/>
          </p:cNvPicPr>
          <p:nvPr/>
        </p:nvPicPr>
        <p:blipFill>
          <a:blip r:embed="rId2"/>
          <a:stretch>
            <a:fillRect/>
          </a:stretch>
        </p:blipFill>
        <p:spPr>
          <a:xfrm>
            <a:off x="9358312" y="-789709"/>
            <a:ext cx="9161542" cy="10287000"/>
          </a:xfrm>
          <a:prstGeom prst="rect">
            <a:avLst/>
          </a:prstGeom>
        </p:spPr>
      </p:pic>
      <p:sp>
        <p:nvSpPr>
          <p:cNvPr id="2" name="Заголовок 1">
            <a:extLst>
              <a:ext uri="{FF2B5EF4-FFF2-40B4-BE49-F238E27FC236}">
                <a16:creationId xmlns:a16="http://schemas.microsoft.com/office/drawing/2014/main" id="{788DC40A-3FD0-48C6-A3B9-C4354BE53645}"/>
              </a:ext>
            </a:extLst>
          </p:cNvPr>
          <p:cNvSpPr>
            <a:spLocks noGrp="1"/>
          </p:cNvSpPr>
          <p:nvPr>
            <p:ph type="ctrTitle"/>
          </p:nvPr>
        </p:nvSpPr>
        <p:spPr>
          <a:xfrm>
            <a:off x="4080164" y="337157"/>
            <a:ext cx="7772400" cy="890587"/>
          </a:xfrm>
        </p:spPr>
        <p:txBody>
          <a:bodyPr>
            <a:normAutofit fontScale="90000"/>
          </a:bodyPr>
          <a:lstStyle/>
          <a:p>
            <a:r>
              <a:rPr lang="ru-RU" dirty="0" err="1"/>
              <a:t>Безпечне</a:t>
            </a:r>
            <a:r>
              <a:rPr lang="ru-RU" dirty="0"/>
              <a:t> </a:t>
            </a:r>
            <a:r>
              <a:rPr lang="ru-RU" dirty="0" err="1"/>
              <a:t>домашнє</a:t>
            </a:r>
            <a:r>
              <a:rPr lang="ru-RU" dirty="0"/>
              <a:t> </a:t>
            </a:r>
            <a:r>
              <a:rPr lang="ru-RU" dirty="0" err="1"/>
              <a:t>середовище</a:t>
            </a:r>
            <a:endParaRPr lang="uk-UA" dirty="0"/>
          </a:p>
        </p:txBody>
      </p:sp>
      <p:sp>
        <p:nvSpPr>
          <p:cNvPr id="6" name="TextBox 5">
            <a:extLst>
              <a:ext uri="{FF2B5EF4-FFF2-40B4-BE49-F238E27FC236}">
                <a16:creationId xmlns:a16="http://schemas.microsoft.com/office/drawing/2014/main" id="{BAFDF598-1157-27D6-CE9D-E1828A28B625}"/>
              </a:ext>
            </a:extLst>
          </p:cNvPr>
          <p:cNvSpPr txBox="1"/>
          <p:nvPr/>
        </p:nvSpPr>
        <p:spPr>
          <a:xfrm>
            <a:off x="371474" y="1297116"/>
            <a:ext cx="11481089" cy="3108543"/>
          </a:xfrm>
          <a:prstGeom prst="rect">
            <a:avLst/>
          </a:prstGeom>
          <a:noFill/>
        </p:spPr>
        <p:txBody>
          <a:bodyPr wrap="square">
            <a:spAutoFit/>
          </a:bodyPr>
          <a:lstStyle/>
          <a:p>
            <a:r>
              <a:rPr lang="uk-UA" sz="2000" b="1" dirty="0"/>
              <a:t>Створення безпечного домашнього середовища для дітей є важливим обов’язком батьків. </a:t>
            </a:r>
          </a:p>
          <a:p>
            <a:endParaRPr lang="uk-UA" sz="2000" b="1" dirty="0"/>
          </a:p>
          <a:p>
            <a:r>
              <a:rPr lang="uk-UA" sz="2000" b="1" dirty="0"/>
              <a:t>Для здорового розвитку та успішного майбутнього дитині необхідно почуватись фізично, соціально та </a:t>
            </a:r>
            <a:r>
              <a:rPr lang="uk-UA" sz="2000" b="1" dirty="0" err="1"/>
              <a:t>емоційно</a:t>
            </a:r>
            <a:r>
              <a:rPr lang="uk-UA" sz="2000" b="1" dirty="0"/>
              <a:t> захищеною.</a:t>
            </a:r>
          </a:p>
          <a:p>
            <a:endParaRPr lang="uk-UA" sz="2000" b="1" dirty="0"/>
          </a:p>
          <a:p>
            <a:r>
              <a:rPr lang="uk-UA" sz="2000" b="1" dirty="0"/>
              <a:t> Діти, які відчувають зв’язок зі своїми батьками,  опікунами та своїм домом, в більш дорослому віці  демонструють менш ризиковану поведінку.</a:t>
            </a:r>
          </a:p>
          <a:p>
            <a:endParaRPr lang="uk-UA" sz="1800" b="1" dirty="0"/>
          </a:p>
          <a:p>
            <a:endParaRPr lang="uk-UA" sz="1800" b="1" dirty="0"/>
          </a:p>
        </p:txBody>
      </p:sp>
      <p:sp>
        <p:nvSpPr>
          <p:cNvPr id="7" name="TextBox 6">
            <a:extLst>
              <a:ext uri="{FF2B5EF4-FFF2-40B4-BE49-F238E27FC236}">
                <a16:creationId xmlns:a16="http://schemas.microsoft.com/office/drawing/2014/main" id="{BDFB26B8-5417-DD50-3F68-3A8441DFA7EA}"/>
              </a:ext>
            </a:extLst>
          </p:cNvPr>
          <p:cNvSpPr txBox="1"/>
          <p:nvPr/>
        </p:nvSpPr>
        <p:spPr>
          <a:xfrm>
            <a:off x="371474" y="4228810"/>
            <a:ext cx="12787314" cy="4308872"/>
          </a:xfrm>
          <a:prstGeom prst="rect">
            <a:avLst/>
          </a:prstGeom>
          <a:noFill/>
        </p:spPr>
        <p:txBody>
          <a:bodyPr wrap="square">
            <a:spAutoFit/>
          </a:bodyPr>
          <a:lstStyle/>
          <a:p>
            <a:r>
              <a:rPr lang="ru-RU" sz="2000" b="1" dirty="0">
                <a:solidFill>
                  <a:schemeClr val="accent6">
                    <a:lumMod val="75000"/>
                  </a:schemeClr>
                </a:solidFill>
                <a:latin typeface="+mn-lt"/>
              </a:rPr>
              <a:t>Ось </a:t>
            </a:r>
            <a:r>
              <a:rPr lang="ru-RU" sz="2000" b="1" dirty="0" err="1">
                <a:solidFill>
                  <a:schemeClr val="accent6">
                    <a:lumMod val="75000"/>
                  </a:schemeClr>
                </a:solidFill>
                <a:latin typeface="+mn-lt"/>
              </a:rPr>
              <a:t>деякі</a:t>
            </a:r>
            <a:r>
              <a:rPr lang="ru-RU" sz="2000" b="1" dirty="0">
                <a:solidFill>
                  <a:schemeClr val="accent6">
                    <a:lumMod val="75000"/>
                  </a:schemeClr>
                </a:solidFill>
                <a:latin typeface="+mn-lt"/>
              </a:rPr>
              <a:t> </a:t>
            </a:r>
            <a:r>
              <a:rPr lang="ru-RU" sz="2000" b="1" dirty="0" err="1">
                <a:solidFill>
                  <a:schemeClr val="accent6">
                    <a:lumMod val="75000"/>
                  </a:schemeClr>
                </a:solidFill>
                <a:latin typeface="+mn-lt"/>
              </a:rPr>
              <a:t>поради</a:t>
            </a:r>
            <a:r>
              <a:rPr lang="ru-RU" sz="2000" b="1" dirty="0">
                <a:solidFill>
                  <a:schemeClr val="accent6">
                    <a:lumMod val="75000"/>
                  </a:schemeClr>
                </a:solidFill>
                <a:latin typeface="+mn-lt"/>
              </a:rPr>
              <a:t> для </a:t>
            </a:r>
            <a:r>
              <a:rPr lang="ru-RU" sz="2000" b="1" dirty="0" err="1">
                <a:solidFill>
                  <a:schemeClr val="accent6">
                    <a:lumMod val="75000"/>
                  </a:schemeClr>
                </a:solidFill>
                <a:latin typeface="+mn-lt"/>
              </a:rPr>
              <a:t>створення</a:t>
            </a:r>
            <a:r>
              <a:rPr lang="ru-RU" sz="2000" b="1" dirty="0">
                <a:solidFill>
                  <a:schemeClr val="accent6">
                    <a:lumMod val="75000"/>
                  </a:schemeClr>
                </a:solidFill>
                <a:latin typeface="+mn-lt"/>
              </a:rPr>
              <a:t> </a:t>
            </a:r>
            <a:r>
              <a:rPr lang="ru-RU" sz="2000" b="1" dirty="0" err="1">
                <a:solidFill>
                  <a:schemeClr val="accent6">
                    <a:lumMod val="75000"/>
                  </a:schemeClr>
                </a:solidFill>
                <a:latin typeface="+mn-lt"/>
              </a:rPr>
              <a:t>безпечного</a:t>
            </a:r>
            <a:r>
              <a:rPr lang="ru-RU" sz="2000" b="1" dirty="0">
                <a:solidFill>
                  <a:schemeClr val="accent6">
                    <a:lumMod val="75000"/>
                  </a:schemeClr>
                </a:solidFill>
                <a:latin typeface="+mn-lt"/>
              </a:rPr>
              <a:t> </a:t>
            </a:r>
            <a:r>
              <a:rPr lang="ru-RU" sz="2000" b="1" dirty="0" err="1">
                <a:solidFill>
                  <a:schemeClr val="accent6">
                    <a:lumMod val="75000"/>
                  </a:schemeClr>
                </a:solidFill>
                <a:latin typeface="+mn-lt"/>
              </a:rPr>
              <a:t>домашнього</a:t>
            </a:r>
            <a:r>
              <a:rPr lang="ru-RU" sz="2000" b="1" dirty="0">
                <a:solidFill>
                  <a:schemeClr val="accent6">
                    <a:lumMod val="75000"/>
                  </a:schemeClr>
                </a:solidFill>
                <a:latin typeface="+mn-lt"/>
              </a:rPr>
              <a:t> </a:t>
            </a:r>
            <a:r>
              <a:rPr lang="ru-RU" sz="2000" b="1" dirty="0" err="1">
                <a:solidFill>
                  <a:schemeClr val="accent6">
                    <a:lumMod val="75000"/>
                  </a:schemeClr>
                </a:solidFill>
                <a:latin typeface="+mn-lt"/>
              </a:rPr>
              <a:t>середовища</a:t>
            </a:r>
            <a:r>
              <a:rPr lang="ru-RU" sz="2000" b="1" dirty="0">
                <a:latin typeface="+mn-lt"/>
              </a:rPr>
              <a:t>:</a:t>
            </a:r>
          </a:p>
          <a:p>
            <a:endParaRPr lang="ru-RU" sz="2000" b="1" dirty="0">
              <a:latin typeface="+mn-lt"/>
            </a:endParaRPr>
          </a:p>
          <a:p>
            <a:r>
              <a:rPr lang="ru-RU" sz="2000" b="1" dirty="0" err="1">
                <a:latin typeface="+mn-lt"/>
              </a:rPr>
              <a:t>Спробуйте</a:t>
            </a:r>
            <a:r>
              <a:rPr lang="ru-RU" sz="2000" b="1" dirty="0">
                <a:latin typeface="+mn-lt"/>
              </a:rPr>
              <a:t> </a:t>
            </a:r>
            <a:r>
              <a:rPr lang="ru-RU" sz="2000" b="1" dirty="0" err="1">
                <a:latin typeface="+mn-lt"/>
              </a:rPr>
              <a:t>подивитися</a:t>
            </a:r>
            <a:r>
              <a:rPr lang="ru-RU" sz="2000" b="1" dirty="0">
                <a:latin typeface="+mn-lt"/>
              </a:rPr>
              <a:t> на </a:t>
            </a:r>
            <a:r>
              <a:rPr lang="ru-RU" sz="2000" b="1" dirty="0" err="1">
                <a:latin typeface="+mn-lt"/>
              </a:rPr>
              <a:t>домашній</a:t>
            </a:r>
            <a:r>
              <a:rPr lang="ru-RU" sz="2000" b="1" dirty="0">
                <a:latin typeface="+mn-lt"/>
              </a:rPr>
              <a:t> </a:t>
            </a:r>
            <a:r>
              <a:rPr lang="ru-RU" sz="2000" b="1" dirty="0" err="1">
                <a:latin typeface="+mn-lt"/>
              </a:rPr>
              <a:t>простір</a:t>
            </a:r>
            <a:r>
              <a:rPr lang="ru-RU" sz="2000" b="1" dirty="0">
                <a:latin typeface="+mn-lt"/>
              </a:rPr>
              <a:t> </a:t>
            </a:r>
            <a:r>
              <a:rPr lang="ru-RU" sz="2000" b="1" dirty="0" err="1">
                <a:latin typeface="+mn-lt"/>
              </a:rPr>
              <a:t>очима</a:t>
            </a:r>
            <a:r>
              <a:rPr lang="ru-RU" sz="2000" b="1" dirty="0">
                <a:latin typeface="+mn-lt"/>
              </a:rPr>
              <a:t> </a:t>
            </a:r>
            <a:r>
              <a:rPr lang="ru-RU" sz="2000" b="1" dirty="0" err="1">
                <a:latin typeface="+mn-lt"/>
              </a:rPr>
              <a:t>дитини</a:t>
            </a:r>
            <a:r>
              <a:rPr lang="ru-RU" sz="2000" b="1" dirty="0">
                <a:latin typeface="+mn-lt"/>
              </a:rPr>
              <a:t>. </a:t>
            </a:r>
            <a:r>
              <a:rPr lang="ru-RU" sz="2000" b="1" dirty="0" err="1">
                <a:latin typeface="+mn-lt"/>
              </a:rPr>
              <a:t>Переконайтеся</a:t>
            </a:r>
            <a:r>
              <a:rPr lang="ru-RU" sz="2000" b="1" dirty="0">
                <a:latin typeface="+mn-lt"/>
              </a:rPr>
              <a:t>, </a:t>
            </a:r>
            <a:r>
              <a:rPr lang="ru-RU" sz="2000" b="1" dirty="0" err="1">
                <a:latin typeface="+mn-lt"/>
              </a:rPr>
              <a:t>що</a:t>
            </a:r>
            <a:r>
              <a:rPr lang="ru-RU" sz="2000" b="1" dirty="0">
                <a:latin typeface="+mn-lt"/>
              </a:rPr>
              <a:t> </a:t>
            </a:r>
            <a:r>
              <a:rPr lang="ru-RU" sz="2000" b="1" dirty="0" err="1">
                <a:latin typeface="+mn-lt"/>
              </a:rPr>
              <a:t>дім</a:t>
            </a:r>
            <a:r>
              <a:rPr lang="ru-RU" sz="2000" b="1" dirty="0">
                <a:latin typeface="+mn-lt"/>
              </a:rPr>
              <a:t> </a:t>
            </a:r>
            <a:r>
              <a:rPr lang="ru-RU" sz="2000" b="1" dirty="0" err="1">
                <a:latin typeface="+mn-lt"/>
              </a:rPr>
              <a:t>безпечний</a:t>
            </a:r>
            <a:r>
              <a:rPr lang="ru-RU" sz="2000" b="1" dirty="0">
                <a:latin typeface="+mn-lt"/>
              </a:rPr>
              <a:t> для </a:t>
            </a:r>
            <a:r>
              <a:rPr lang="ru-RU" sz="2000" b="1" dirty="0" err="1">
                <a:latin typeface="+mn-lt"/>
              </a:rPr>
              <a:t>дитини</a:t>
            </a:r>
            <a:r>
              <a:rPr lang="ru-RU" sz="2000" b="1" dirty="0">
                <a:latin typeface="+mn-lt"/>
              </a:rPr>
              <a:t>.</a:t>
            </a:r>
          </a:p>
          <a:p>
            <a:endParaRPr lang="ru-RU" sz="2000" dirty="0">
              <a:latin typeface="+mn-lt"/>
            </a:endParaRPr>
          </a:p>
          <a:p>
            <a:r>
              <a:rPr lang="ru-RU" sz="2000" dirty="0">
                <a:latin typeface="+mn-lt"/>
              </a:rPr>
              <a:t> </a:t>
            </a:r>
            <a:r>
              <a:rPr lang="ru-RU" sz="2000" dirty="0" err="1">
                <a:latin typeface="+mn-lt"/>
              </a:rPr>
              <a:t>Опустіться</a:t>
            </a:r>
            <a:r>
              <a:rPr lang="ru-RU" sz="2000" dirty="0">
                <a:latin typeface="+mn-lt"/>
              </a:rPr>
              <a:t> на </a:t>
            </a:r>
            <a:r>
              <a:rPr lang="ru-RU" sz="2000" dirty="0" err="1">
                <a:latin typeface="+mn-lt"/>
              </a:rPr>
              <a:t>висоту</a:t>
            </a:r>
            <a:r>
              <a:rPr lang="ru-RU" sz="2000" dirty="0">
                <a:latin typeface="+mn-lt"/>
              </a:rPr>
              <a:t> </a:t>
            </a:r>
            <a:r>
              <a:rPr lang="ru-RU" sz="2000" dirty="0" err="1">
                <a:latin typeface="+mn-lt"/>
              </a:rPr>
              <a:t>дітей</a:t>
            </a:r>
            <a:r>
              <a:rPr lang="ru-RU" sz="2000" dirty="0">
                <a:latin typeface="+mn-lt"/>
              </a:rPr>
              <a:t>,  </a:t>
            </a:r>
            <a:r>
              <a:rPr lang="ru-RU" sz="2000" dirty="0" err="1">
                <a:latin typeface="+mn-lt"/>
              </a:rPr>
              <a:t>походіть</a:t>
            </a:r>
            <a:r>
              <a:rPr lang="ru-RU" sz="2000" dirty="0">
                <a:latin typeface="+mn-lt"/>
              </a:rPr>
              <a:t> </a:t>
            </a:r>
            <a:r>
              <a:rPr lang="ru-RU" sz="2000" dirty="0" err="1">
                <a:latin typeface="+mn-lt"/>
              </a:rPr>
              <a:t>або</a:t>
            </a:r>
            <a:r>
              <a:rPr lang="ru-RU" sz="2000" dirty="0">
                <a:latin typeface="+mn-lt"/>
              </a:rPr>
              <a:t> </a:t>
            </a:r>
            <a:r>
              <a:rPr lang="ru-RU" sz="2000" dirty="0" err="1">
                <a:latin typeface="+mn-lt"/>
              </a:rPr>
              <a:t>поповзайте</a:t>
            </a:r>
            <a:r>
              <a:rPr lang="ru-RU" sz="2000" dirty="0">
                <a:latin typeface="+mn-lt"/>
              </a:rPr>
              <a:t>  по дому простору. </a:t>
            </a:r>
            <a:r>
              <a:rPr lang="ru-RU" sz="2000" dirty="0" err="1">
                <a:latin typeface="+mn-lt"/>
              </a:rPr>
              <a:t>Зверніть</a:t>
            </a:r>
            <a:r>
              <a:rPr lang="ru-RU" sz="2000" dirty="0">
                <a:latin typeface="+mn-lt"/>
              </a:rPr>
              <a:t> </a:t>
            </a:r>
            <a:r>
              <a:rPr lang="ru-RU" sz="2000" dirty="0" err="1">
                <a:latin typeface="+mn-lt"/>
              </a:rPr>
              <a:t>увагу</a:t>
            </a:r>
            <a:r>
              <a:rPr lang="ru-RU" sz="2000" dirty="0">
                <a:latin typeface="+mn-lt"/>
              </a:rPr>
              <a:t> на </a:t>
            </a:r>
            <a:r>
              <a:rPr lang="ru-RU" sz="2000" dirty="0" err="1">
                <a:latin typeface="+mn-lt"/>
              </a:rPr>
              <a:t>місця</a:t>
            </a:r>
            <a:r>
              <a:rPr lang="ru-RU" sz="2000" dirty="0">
                <a:latin typeface="+mn-lt"/>
              </a:rPr>
              <a:t> </a:t>
            </a:r>
            <a:r>
              <a:rPr lang="ru-RU" sz="2000" dirty="0" err="1">
                <a:latin typeface="+mn-lt"/>
              </a:rPr>
              <a:t>небезпеки</a:t>
            </a:r>
            <a:r>
              <a:rPr lang="ru-RU" sz="2000" dirty="0">
                <a:latin typeface="+mn-lt"/>
              </a:rPr>
              <a:t>, </a:t>
            </a:r>
            <a:r>
              <a:rPr lang="ru-RU" sz="2000" dirty="0" err="1">
                <a:latin typeface="+mn-lt"/>
              </a:rPr>
              <a:t>які</a:t>
            </a:r>
            <a:r>
              <a:rPr lang="ru-RU" sz="2000" dirty="0">
                <a:latin typeface="+mn-lt"/>
              </a:rPr>
              <a:t> </a:t>
            </a:r>
            <a:r>
              <a:rPr lang="ru-RU" sz="2000" dirty="0" err="1">
                <a:latin typeface="+mn-lt"/>
              </a:rPr>
              <a:t>ви</a:t>
            </a:r>
            <a:r>
              <a:rPr lang="ru-RU" sz="2000" dirty="0">
                <a:latin typeface="+mn-lt"/>
              </a:rPr>
              <a:t> можете не </a:t>
            </a:r>
            <a:r>
              <a:rPr lang="ru-RU" sz="2000" dirty="0" err="1">
                <a:latin typeface="+mn-lt"/>
              </a:rPr>
              <a:t>помітити</a:t>
            </a:r>
            <a:r>
              <a:rPr lang="ru-RU" sz="2000" dirty="0">
                <a:latin typeface="+mn-lt"/>
              </a:rPr>
              <a:t>, коли </a:t>
            </a:r>
            <a:r>
              <a:rPr lang="ru-RU" sz="2000" dirty="0" err="1">
                <a:latin typeface="+mn-lt"/>
              </a:rPr>
              <a:t>стоїте</a:t>
            </a:r>
            <a:r>
              <a:rPr lang="ru-RU" sz="2000" dirty="0">
                <a:latin typeface="+mn-lt"/>
              </a:rPr>
              <a:t>. </a:t>
            </a:r>
          </a:p>
          <a:p>
            <a:endParaRPr lang="ru-RU" sz="2000" dirty="0">
              <a:latin typeface="+mn-lt"/>
            </a:endParaRPr>
          </a:p>
          <a:p>
            <a:r>
              <a:rPr lang="ru-RU" sz="2000" dirty="0" err="1">
                <a:latin typeface="+mn-lt"/>
              </a:rPr>
              <a:t>Дивлячись</a:t>
            </a:r>
            <a:r>
              <a:rPr lang="ru-RU" sz="2000" dirty="0">
                <a:latin typeface="+mn-lt"/>
              </a:rPr>
              <a:t> на </a:t>
            </a:r>
            <a:r>
              <a:rPr lang="ru-RU" sz="2000" dirty="0" err="1">
                <a:latin typeface="+mn-lt"/>
              </a:rPr>
              <a:t>простір</a:t>
            </a:r>
            <a:r>
              <a:rPr lang="ru-RU" sz="2000" dirty="0">
                <a:latin typeface="+mn-lt"/>
              </a:rPr>
              <a:t> з точки </a:t>
            </a:r>
            <a:r>
              <a:rPr lang="ru-RU" sz="2000" dirty="0" err="1">
                <a:latin typeface="+mn-lt"/>
              </a:rPr>
              <a:t>зору</a:t>
            </a:r>
            <a:r>
              <a:rPr lang="ru-RU" sz="2000" dirty="0">
                <a:latin typeface="+mn-lt"/>
              </a:rPr>
              <a:t> </a:t>
            </a:r>
            <a:r>
              <a:rPr lang="ru-RU" sz="2000" dirty="0" err="1">
                <a:latin typeface="+mn-lt"/>
              </a:rPr>
              <a:t>дитини</a:t>
            </a:r>
            <a:r>
              <a:rPr lang="ru-RU" sz="2000" dirty="0">
                <a:latin typeface="+mn-lt"/>
              </a:rPr>
              <a:t>, </a:t>
            </a:r>
            <a:r>
              <a:rPr lang="ru-RU" sz="2000" dirty="0" err="1">
                <a:latin typeface="+mn-lt"/>
              </a:rPr>
              <a:t>ви</a:t>
            </a:r>
            <a:r>
              <a:rPr lang="ru-RU" sz="2000" dirty="0">
                <a:latin typeface="+mn-lt"/>
              </a:rPr>
              <a:t> можете </a:t>
            </a:r>
            <a:r>
              <a:rPr lang="ru-RU" sz="2000" dirty="0" err="1">
                <a:latin typeface="+mn-lt"/>
              </a:rPr>
              <a:t>побачити</a:t>
            </a:r>
            <a:r>
              <a:rPr lang="ru-RU" sz="2000" dirty="0">
                <a:latin typeface="+mn-lt"/>
              </a:rPr>
              <a:t> </a:t>
            </a:r>
            <a:r>
              <a:rPr lang="ru-RU" sz="2000" dirty="0" err="1">
                <a:latin typeface="+mn-lt"/>
              </a:rPr>
              <a:t>ті</a:t>
            </a:r>
            <a:r>
              <a:rPr lang="ru-RU" sz="2000" dirty="0">
                <a:latin typeface="+mn-lt"/>
              </a:rPr>
              <a:t> </a:t>
            </a:r>
            <a:r>
              <a:rPr lang="ru-RU" sz="2000" dirty="0" err="1">
                <a:latin typeface="+mn-lt"/>
              </a:rPr>
              <a:t>небезпеки</a:t>
            </a:r>
            <a:r>
              <a:rPr lang="ru-RU" sz="2000" dirty="0">
                <a:latin typeface="+mn-lt"/>
              </a:rPr>
              <a:t>,  </a:t>
            </a:r>
            <a:r>
              <a:rPr lang="ru-RU" sz="2000" dirty="0" err="1">
                <a:latin typeface="+mn-lt"/>
              </a:rPr>
              <a:t>які</a:t>
            </a:r>
            <a:r>
              <a:rPr lang="ru-RU" sz="2000" dirty="0">
                <a:latin typeface="+mn-lt"/>
              </a:rPr>
              <a:t> </a:t>
            </a:r>
            <a:r>
              <a:rPr lang="ru-RU" sz="2000" dirty="0" err="1">
                <a:latin typeface="+mn-lt"/>
              </a:rPr>
              <a:t>чекають</a:t>
            </a:r>
            <a:r>
              <a:rPr lang="ru-RU" sz="2000" dirty="0">
                <a:latin typeface="+mn-lt"/>
              </a:rPr>
              <a:t> на </a:t>
            </a:r>
            <a:r>
              <a:rPr lang="ru-RU" sz="2000" dirty="0" err="1">
                <a:latin typeface="+mn-lt"/>
              </a:rPr>
              <a:t>дитину</a:t>
            </a:r>
            <a:r>
              <a:rPr lang="ru-RU" sz="2000" dirty="0">
                <a:latin typeface="+mn-lt"/>
              </a:rPr>
              <a:t>, </a:t>
            </a:r>
            <a:r>
              <a:rPr lang="ru-RU" sz="2000" dirty="0" err="1">
                <a:latin typeface="+mn-lt"/>
              </a:rPr>
              <a:t>щоб</a:t>
            </a:r>
            <a:r>
              <a:rPr lang="ru-RU" sz="2000" dirty="0">
                <a:latin typeface="+mn-lt"/>
              </a:rPr>
              <a:t> </a:t>
            </a:r>
            <a:r>
              <a:rPr lang="ru-RU" sz="2000" dirty="0" err="1">
                <a:latin typeface="+mn-lt"/>
              </a:rPr>
              <a:t>статися</a:t>
            </a:r>
            <a:r>
              <a:rPr lang="ru-RU" sz="2000" dirty="0">
                <a:latin typeface="+mn-lt"/>
              </a:rPr>
              <a:t>.</a:t>
            </a:r>
          </a:p>
          <a:p>
            <a:endParaRPr lang="ru-RU" sz="2000" dirty="0">
              <a:latin typeface="+mn-lt"/>
            </a:endParaRPr>
          </a:p>
          <a:p>
            <a:r>
              <a:rPr lang="ru-RU" sz="2000" b="1" dirty="0" err="1">
                <a:solidFill>
                  <a:schemeClr val="accent6">
                    <a:lumMod val="75000"/>
                  </a:schemeClr>
                </a:solidFill>
                <a:latin typeface="+mn-lt"/>
              </a:rPr>
              <a:t>Найголовніше</a:t>
            </a:r>
            <a:r>
              <a:rPr lang="ru-RU" sz="2000" b="1" dirty="0">
                <a:solidFill>
                  <a:schemeClr val="accent6">
                    <a:lumMod val="75000"/>
                  </a:schemeClr>
                </a:solidFill>
                <a:latin typeface="+mn-lt"/>
              </a:rPr>
              <a:t> правило </a:t>
            </a:r>
            <a:r>
              <a:rPr lang="ru-RU" sz="2000" b="1" dirty="0" err="1">
                <a:solidFill>
                  <a:schemeClr val="accent6">
                    <a:lumMod val="75000"/>
                  </a:schemeClr>
                </a:solidFill>
                <a:latin typeface="+mn-lt"/>
              </a:rPr>
              <a:t>безпечного</a:t>
            </a:r>
            <a:r>
              <a:rPr lang="ru-RU" sz="2000" b="1" dirty="0">
                <a:solidFill>
                  <a:schemeClr val="accent6">
                    <a:lumMod val="75000"/>
                  </a:schemeClr>
                </a:solidFill>
                <a:latin typeface="+mn-lt"/>
              </a:rPr>
              <a:t> </a:t>
            </a:r>
            <a:r>
              <a:rPr lang="ru-RU" sz="2000" b="1" dirty="0" err="1">
                <a:solidFill>
                  <a:schemeClr val="accent6">
                    <a:lumMod val="75000"/>
                  </a:schemeClr>
                </a:solidFill>
                <a:latin typeface="+mn-lt"/>
              </a:rPr>
              <a:t>будинку</a:t>
            </a:r>
            <a:r>
              <a:rPr lang="ru-RU" sz="2000" b="1" dirty="0">
                <a:solidFill>
                  <a:schemeClr val="accent6">
                    <a:lumMod val="75000"/>
                  </a:schemeClr>
                </a:solidFill>
                <a:latin typeface="+mn-lt"/>
              </a:rPr>
              <a:t> — </a:t>
            </a:r>
            <a:r>
              <a:rPr lang="ru-RU" sz="2000" b="1" dirty="0" err="1">
                <a:solidFill>
                  <a:schemeClr val="accent6">
                    <a:lumMod val="75000"/>
                  </a:schemeClr>
                </a:solidFill>
                <a:latin typeface="+mn-lt"/>
              </a:rPr>
              <a:t>тримайте</a:t>
            </a:r>
            <a:r>
              <a:rPr lang="ru-RU" sz="2000" b="1" dirty="0">
                <a:solidFill>
                  <a:schemeClr val="accent6">
                    <a:lumMod val="75000"/>
                  </a:schemeClr>
                </a:solidFill>
                <a:latin typeface="+mn-lt"/>
              </a:rPr>
              <a:t> </a:t>
            </a:r>
            <a:r>
              <a:rPr lang="ru-RU" sz="2000" b="1" dirty="0" err="1">
                <a:solidFill>
                  <a:schemeClr val="accent6">
                    <a:lumMod val="75000"/>
                  </a:schemeClr>
                </a:solidFill>
                <a:latin typeface="+mn-lt"/>
              </a:rPr>
              <a:t>вхідні</a:t>
            </a:r>
            <a:r>
              <a:rPr lang="ru-RU" sz="2000" b="1" dirty="0">
                <a:solidFill>
                  <a:schemeClr val="accent6">
                    <a:lumMod val="75000"/>
                  </a:schemeClr>
                </a:solidFill>
                <a:latin typeface="+mn-lt"/>
              </a:rPr>
              <a:t> </a:t>
            </a:r>
            <a:r>
              <a:rPr lang="ru-RU" sz="2000" b="1" dirty="0" err="1">
                <a:solidFill>
                  <a:schemeClr val="accent6">
                    <a:lumMod val="75000"/>
                  </a:schemeClr>
                </a:solidFill>
                <a:latin typeface="+mn-lt"/>
              </a:rPr>
              <a:t>двері</a:t>
            </a:r>
            <a:r>
              <a:rPr lang="ru-RU" sz="2000" b="1" dirty="0">
                <a:solidFill>
                  <a:schemeClr val="accent6">
                    <a:lumMod val="75000"/>
                  </a:schemeClr>
                </a:solidFill>
                <a:latin typeface="+mn-lt"/>
              </a:rPr>
              <a:t> та </a:t>
            </a:r>
            <a:r>
              <a:rPr lang="ru-RU" sz="2000" b="1" dirty="0" err="1">
                <a:solidFill>
                  <a:schemeClr val="accent6">
                    <a:lumMod val="75000"/>
                  </a:schemeClr>
                </a:solidFill>
                <a:latin typeface="+mn-lt"/>
              </a:rPr>
              <a:t>вікна</a:t>
            </a:r>
            <a:r>
              <a:rPr lang="ru-RU" sz="2000" b="1" dirty="0">
                <a:solidFill>
                  <a:schemeClr val="accent6">
                    <a:lumMod val="75000"/>
                  </a:schemeClr>
                </a:solidFill>
                <a:latin typeface="+mn-lt"/>
              </a:rPr>
              <a:t> </a:t>
            </a:r>
            <a:r>
              <a:rPr lang="ru-RU" sz="2000" b="1" dirty="0" err="1">
                <a:solidFill>
                  <a:schemeClr val="accent6">
                    <a:lumMod val="75000"/>
                  </a:schemeClr>
                </a:solidFill>
                <a:latin typeface="+mn-lt"/>
              </a:rPr>
              <a:t>зачиненими</a:t>
            </a:r>
            <a:r>
              <a:rPr lang="ru-RU" sz="2000" b="1" dirty="0">
                <a:solidFill>
                  <a:schemeClr val="accent6">
                    <a:lumMod val="75000"/>
                  </a:schemeClr>
                </a:solidFill>
                <a:latin typeface="+mn-lt"/>
              </a:rPr>
              <a:t>, а </a:t>
            </a:r>
            <a:r>
              <a:rPr lang="ru-RU" sz="2000" b="1" dirty="0" err="1">
                <a:solidFill>
                  <a:schemeClr val="accent6">
                    <a:lumMod val="75000"/>
                  </a:schemeClr>
                </a:solidFill>
                <a:latin typeface="+mn-lt"/>
              </a:rPr>
              <a:t>дитину</a:t>
            </a:r>
            <a:r>
              <a:rPr lang="ru-RU" sz="2000" b="1" dirty="0">
                <a:solidFill>
                  <a:schemeClr val="accent6">
                    <a:lumMod val="75000"/>
                  </a:schemeClr>
                </a:solidFill>
                <a:latin typeface="+mn-lt"/>
              </a:rPr>
              <a:t> </a:t>
            </a:r>
            <a:r>
              <a:rPr lang="ru-RU" sz="2000" b="1" dirty="0" err="1">
                <a:solidFill>
                  <a:schemeClr val="accent6">
                    <a:lumMod val="75000"/>
                  </a:schemeClr>
                </a:solidFill>
                <a:latin typeface="+mn-lt"/>
              </a:rPr>
              <a:t>завжди</a:t>
            </a:r>
            <a:r>
              <a:rPr lang="ru-RU" sz="2000" b="1" dirty="0">
                <a:solidFill>
                  <a:schemeClr val="accent6">
                    <a:lumMod val="75000"/>
                  </a:schemeClr>
                </a:solidFill>
                <a:latin typeface="+mn-lt"/>
              </a:rPr>
              <a:t> в </a:t>
            </a:r>
            <a:r>
              <a:rPr lang="ru-RU" sz="2000" b="1" dirty="0" err="1">
                <a:solidFill>
                  <a:schemeClr val="accent6">
                    <a:lumMod val="75000"/>
                  </a:schemeClr>
                </a:solidFill>
                <a:latin typeface="+mn-lt"/>
              </a:rPr>
              <a:t>полі</a:t>
            </a:r>
            <a:r>
              <a:rPr lang="ru-RU" sz="2000" b="1" dirty="0">
                <a:solidFill>
                  <a:schemeClr val="accent6">
                    <a:lumMod val="75000"/>
                  </a:schemeClr>
                </a:solidFill>
                <a:latin typeface="+mn-lt"/>
              </a:rPr>
              <a:t> </a:t>
            </a:r>
            <a:r>
              <a:rPr lang="ru-RU" sz="2000" b="1" dirty="0" err="1">
                <a:solidFill>
                  <a:schemeClr val="accent6">
                    <a:lumMod val="75000"/>
                  </a:schemeClr>
                </a:solidFill>
                <a:latin typeface="+mn-lt"/>
              </a:rPr>
              <a:t>зору</a:t>
            </a:r>
            <a:r>
              <a:rPr lang="ru-RU" sz="2000" b="1" dirty="0">
                <a:solidFill>
                  <a:schemeClr val="accent6">
                    <a:lumMod val="75000"/>
                  </a:schemeClr>
                </a:solidFill>
                <a:latin typeface="+mn-lt"/>
              </a:rPr>
              <a:t>.</a:t>
            </a:r>
          </a:p>
          <a:p>
            <a:endParaRPr lang="ru-RU" dirty="0"/>
          </a:p>
        </p:txBody>
      </p:sp>
    </p:spTree>
    <p:extLst>
      <p:ext uri="{BB962C8B-B14F-4D97-AF65-F5344CB8AC3E}">
        <p14:creationId xmlns:p14="http://schemas.microsoft.com/office/powerpoint/2010/main" val="27082564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g21b7ccbc55c_0_1"/>
          <p:cNvPicPr preferRelativeResize="0"/>
          <p:nvPr/>
        </p:nvPicPr>
        <p:blipFill rotWithShape="1">
          <a:blip r:embed="rId3">
            <a:alphaModFix/>
          </a:blip>
          <a:srcRect/>
          <a:stretch/>
        </p:blipFill>
        <p:spPr>
          <a:xfrm rot="-286047">
            <a:off x="10604456" y="5308414"/>
            <a:ext cx="9566830" cy="6955621"/>
          </a:xfrm>
          <a:prstGeom prst="rect">
            <a:avLst/>
          </a:prstGeom>
          <a:noFill/>
          <a:ln>
            <a:noFill/>
          </a:ln>
        </p:spPr>
      </p:pic>
      <p:pic>
        <p:nvPicPr>
          <p:cNvPr id="135" name="Google Shape;135;g21b7ccbc55c_0_1"/>
          <p:cNvPicPr preferRelativeResize="0"/>
          <p:nvPr/>
        </p:nvPicPr>
        <p:blipFill rotWithShape="1">
          <a:blip r:embed="rId4">
            <a:alphaModFix/>
          </a:blip>
          <a:srcRect/>
          <a:stretch/>
        </p:blipFill>
        <p:spPr>
          <a:xfrm rot="6894059">
            <a:off x="5649350" y="-20339"/>
            <a:ext cx="10143756" cy="7375079"/>
          </a:xfrm>
          <a:prstGeom prst="rect">
            <a:avLst/>
          </a:prstGeom>
          <a:noFill/>
          <a:ln>
            <a:noFill/>
          </a:ln>
        </p:spPr>
      </p:pic>
      <p:grpSp>
        <p:nvGrpSpPr>
          <p:cNvPr id="136" name="Google Shape;136;g21b7ccbc55c_0_1"/>
          <p:cNvGrpSpPr/>
          <p:nvPr/>
        </p:nvGrpSpPr>
        <p:grpSpPr>
          <a:xfrm>
            <a:off x="16142152" y="5868985"/>
            <a:ext cx="1290793" cy="1296579"/>
            <a:chOff x="1813" y="0"/>
            <a:chExt cx="809173" cy="812800"/>
          </a:xfrm>
        </p:grpSpPr>
        <p:sp>
          <p:nvSpPr>
            <p:cNvPr id="137" name="Google Shape;137;g21b7ccbc55c_0_1"/>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13A6A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g21b7ccbc55c_0_1"/>
            <p:cNvSpPr txBox="1"/>
            <p:nvPr/>
          </p:nvSpPr>
          <p:spPr>
            <a:xfrm>
              <a:off x="76200" y="19050"/>
              <a:ext cx="660300" cy="717600"/>
            </a:xfrm>
            <a:prstGeom prst="rect">
              <a:avLst/>
            </a:prstGeom>
            <a:noFill/>
            <a:ln>
              <a:noFill/>
            </a:ln>
          </p:spPr>
          <p:txBody>
            <a:bodyPr spcFirstLastPara="1" wrap="square" lIns="50800" tIns="50800" rIns="50800" bIns="50800" anchor="ctr" anchorCtr="0">
              <a:noAutofit/>
            </a:bodyPr>
            <a:lstStyle/>
            <a:p>
              <a:pPr marL="0" marR="0" lvl="0" indent="0" algn="ctr" defTabSz="914400" rtl="0" eaLnBrk="1" fontAlgn="auto" latinLnBrk="0" hangingPunct="1">
                <a:lnSpc>
                  <a:spcPct val="204111"/>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39" name="Google Shape;139;g21b7ccbc55c_0_1"/>
          <p:cNvGrpSpPr/>
          <p:nvPr/>
        </p:nvGrpSpPr>
        <p:grpSpPr>
          <a:xfrm>
            <a:off x="3765542" y="1575606"/>
            <a:ext cx="746381" cy="749727"/>
            <a:chOff x="1813" y="0"/>
            <a:chExt cx="809173" cy="812800"/>
          </a:xfrm>
        </p:grpSpPr>
        <p:sp>
          <p:nvSpPr>
            <p:cNvPr id="140" name="Google Shape;140;g21b7ccbc55c_0_1"/>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13A6A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g21b7ccbc55c_0_1"/>
            <p:cNvSpPr txBox="1"/>
            <p:nvPr/>
          </p:nvSpPr>
          <p:spPr>
            <a:xfrm>
              <a:off x="76200" y="19050"/>
              <a:ext cx="660300" cy="717600"/>
            </a:xfrm>
            <a:prstGeom prst="rect">
              <a:avLst/>
            </a:prstGeom>
            <a:noFill/>
            <a:ln>
              <a:noFill/>
            </a:ln>
          </p:spPr>
          <p:txBody>
            <a:bodyPr spcFirstLastPara="1" wrap="square" lIns="50800" tIns="50800" rIns="50800" bIns="50800" anchor="ctr" anchorCtr="0">
              <a:noAutofit/>
            </a:bodyPr>
            <a:lstStyle/>
            <a:p>
              <a:pPr marL="0" marR="0" lvl="0" indent="0" algn="ctr" defTabSz="914400" rtl="0" eaLnBrk="1" fontAlgn="auto" latinLnBrk="0" hangingPunct="1">
                <a:lnSpc>
                  <a:spcPct val="204111"/>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pic>
        <p:nvPicPr>
          <p:cNvPr id="142" name="Google Shape;142;g21b7ccbc55c_0_1"/>
          <p:cNvPicPr preferRelativeResize="0"/>
          <p:nvPr/>
        </p:nvPicPr>
        <p:blipFill rotWithShape="1">
          <a:blip r:embed="rId5">
            <a:alphaModFix/>
          </a:blip>
          <a:srcRect/>
          <a:stretch/>
        </p:blipFill>
        <p:spPr>
          <a:xfrm>
            <a:off x="15858438" y="196254"/>
            <a:ext cx="2664604" cy="2099617"/>
          </a:xfrm>
          <a:prstGeom prst="rect">
            <a:avLst/>
          </a:prstGeom>
          <a:noFill/>
          <a:ln>
            <a:noFill/>
          </a:ln>
        </p:spPr>
      </p:pic>
      <p:pic>
        <p:nvPicPr>
          <p:cNvPr id="143" name="Google Shape;143;g21b7ccbc55c_0_1"/>
          <p:cNvPicPr preferRelativeResize="0"/>
          <p:nvPr/>
        </p:nvPicPr>
        <p:blipFill rotWithShape="1">
          <a:blip r:embed="rId6">
            <a:alphaModFix/>
          </a:blip>
          <a:srcRect/>
          <a:stretch/>
        </p:blipFill>
        <p:spPr>
          <a:xfrm rot="-5274996">
            <a:off x="9192587" y="2247517"/>
            <a:ext cx="1360014" cy="1408677"/>
          </a:xfrm>
          <a:prstGeom prst="rect">
            <a:avLst/>
          </a:prstGeom>
          <a:noFill/>
          <a:ln>
            <a:noFill/>
          </a:ln>
        </p:spPr>
      </p:pic>
      <p:grpSp>
        <p:nvGrpSpPr>
          <p:cNvPr id="144" name="Google Shape;144;g21b7ccbc55c_0_1"/>
          <p:cNvGrpSpPr/>
          <p:nvPr/>
        </p:nvGrpSpPr>
        <p:grpSpPr>
          <a:xfrm>
            <a:off x="7142582" y="9003115"/>
            <a:ext cx="813462" cy="817108"/>
            <a:chOff x="1813" y="0"/>
            <a:chExt cx="809173" cy="812800"/>
          </a:xfrm>
        </p:grpSpPr>
        <p:sp>
          <p:nvSpPr>
            <p:cNvPr id="145" name="Google Shape;145;g21b7ccbc55c_0_1"/>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1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g21b7ccbc55c_0_1"/>
            <p:cNvSpPr txBox="1"/>
            <p:nvPr/>
          </p:nvSpPr>
          <p:spPr>
            <a:xfrm>
              <a:off x="76200" y="19050"/>
              <a:ext cx="660300" cy="717600"/>
            </a:xfrm>
            <a:prstGeom prst="rect">
              <a:avLst/>
            </a:prstGeom>
            <a:noFill/>
            <a:ln>
              <a:noFill/>
            </a:ln>
          </p:spPr>
          <p:txBody>
            <a:bodyPr spcFirstLastPara="1" wrap="square" lIns="50800" tIns="50800" rIns="50800" bIns="50800" anchor="ctr" anchorCtr="0">
              <a:noAutofit/>
            </a:bodyPr>
            <a:lstStyle/>
            <a:p>
              <a:pPr marL="0" marR="0" lvl="0" indent="0" algn="ctr" defTabSz="914400" rtl="0" eaLnBrk="1" fontAlgn="auto" latinLnBrk="0" hangingPunct="1">
                <a:lnSpc>
                  <a:spcPct val="204111"/>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pic>
        <p:nvPicPr>
          <p:cNvPr id="147" name="Google Shape;147;g21b7ccbc55c_0_1"/>
          <p:cNvPicPr preferRelativeResize="0"/>
          <p:nvPr/>
        </p:nvPicPr>
        <p:blipFill rotWithShape="1">
          <a:blip r:embed="rId7">
            <a:alphaModFix/>
          </a:blip>
          <a:srcRect/>
          <a:stretch/>
        </p:blipFill>
        <p:spPr>
          <a:xfrm>
            <a:off x="325906" y="9176365"/>
            <a:ext cx="1713142" cy="436073"/>
          </a:xfrm>
          <a:prstGeom prst="rect">
            <a:avLst/>
          </a:prstGeom>
          <a:noFill/>
          <a:ln>
            <a:noFill/>
          </a:ln>
        </p:spPr>
      </p:pic>
      <p:pic>
        <p:nvPicPr>
          <p:cNvPr id="148" name="Google Shape;148;g21b7ccbc55c_0_1"/>
          <p:cNvPicPr preferRelativeResize="0"/>
          <p:nvPr/>
        </p:nvPicPr>
        <p:blipFill rotWithShape="1">
          <a:blip r:embed="rId7">
            <a:alphaModFix/>
          </a:blip>
          <a:srcRect/>
          <a:stretch/>
        </p:blipFill>
        <p:spPr>
          <a:xfrm>
            <a:off x="916735" y="8721309"/>
            <a:ext cx="1713142" cy="436073"/>
          </a:xfrm>
          <a:prstGeom prst="rect">
            <a:avLst/>
          </a:prstGeom>
          <a:noFill/>
          <a:ln>
            <a:noFill/>
          </a:ln>
        </p:spPr>
      </p:pic>
      <p:pic>
        <p:nvPicPr>
          <p:cNvPr id="149" name="Google Shape;149;g21b7ccbc55c_0_1"/>
          <p:cNvPicPr preferRelativeResize="0"/>
          <p:nvPr/>
        </p:nvPicPr>
        <p:blipFill rotWithShape="1">
          <a:blip r:embed="rId8">
            <a:alphaModFix/>
          </a:blip>
          <a:srcRect/>
          <a:stretch/>
        </p:blipFill>
        <p:spPr>
          <a:xfrm>
            <a:off x="14585526" y="165516"/>
            <a:ext cx="1382880" cy="1945149"/>
          </a:xfrm>
          <a:prstGeom prst="rect">
            <a:avLst/>
          </a:prstGeom>
          <a:noFill/>
          <a:ln>
            <a:noFill/>
          </a:ln>
        </p:spPr>
      </p:pic>
      <p:sp>
        <p:nvSpPr>
          <p:cNvPr id="3" name="Прямокутник 2">
            <a:extLst>
              <a:ext uri="{FF2B5EF4-FFF2-40B4-BE49-F238E27FC236}">
                <a16:creationId xmlns:a16="http://schemas.microsoft.com/office/drawing/2014/main" id="{274E129F-D386-44EC-8754-8A70E47BEC2B}"/>
              </a:ext>
            </a:extLst>
          </p:cNvPr>
          <p:cNvSpPr/>
          <p:nvPr/>
        </p:nvSpPr>
        <p:spPr>
          <a:xfrm>
            <a:off x="1384050" y="351353"/>
            <a:ext cx="11970015" cy="1323439"/>
          </a:xfrm>
          <a:prstGeom prst="rect">
            <a:avLst/>
          </a:prstGeom>
        </p:spPr>
        <p:txBody>
          <a:bodyPr wrap="square">
            <a:spAutoFit/>
          </a:bodyPr>
          <a:lstStyle/>
          <a:p>
            <a:pPr lvl="0"/>
            <a:r>
              <a:rPr lang="uk-UA" sz="4000" b="1" dirty="0">
                <a:latin typeface="Open Sans" panose="020B0604020202020204" charset="0"/>
                <a:ea typeface="Open Sans" panose="020B0604020202020204" charset="0"/>
                <a:cs typeface="Open Sans" panose="020B0604020202020204" charset="0"/>
              </a:rPr>
              <a:t>Кроки для безпечної їзди на велосипеді.</a:t>
            </a:r>
          </a:p>
          <a:p>
            <a:pPr lvl="0"/>
            <a:r>
              <a:rPr kumimoji="0" lang="uk-UA" sz="4000" b="1" i="0" u="none" strike="noStrike" kern="0" cap="none" spc="0" normalizeH="0" baseline="0" noProof="0" dirty="0">
                <a:ln>
                  <a:noFill/>
                </a:ln>
                <a:solidFill>
                  <a:srgbClr val="000000"/>
                </a:solidFill>
                <a:effectLst/>
                <a:uLnTx/>
                <a:uFillTx/>
                <a:latin typeface="Open Sans" panose="020B0604020202020204" charset="0"/>
                <a:ea typeface="Open Sans" panose="020B0604020202020204" charset="0"/>
                <a:cs typeface="Open Sans" panose="020B0604020202020204" charset="0"/>
                <a:sym typeface="Arial"/>
              </a:rPr>
              <a:t>Як правильно підібрати шолом</a:t>
            </a:r>
          </a:p>
        </p:txBody>
      </p:sp>
      <p:sp>
        <p:nvSpPr>
          <p:cNvPr id="2" name="Прямокутник 1">
            <a:extLst>
              <a:ext uri="{FF2B5EF4-FFF2-40B4-BE49-F238E27FC236}">
                <a16:creationId xmlns:a16="http://schemas.microsoft.com/office/drawing/2014/main" id="{E9BFE593-7DD8-4342-85DD-64B2D5748078}"/>
              </a:ext>
            </a:extLst>
          </p:cNvPr>
          <p:cNvSpPr/>
          <p:nvPr/>
        </p:nvSpPr>
        <p:spPr>
          <a:xfrm>
            <a:off x="623564" y="3171755"/>
            <a:ext cx="15232749" cy="3693319"/>
          </a:xfrm>
          <a:prstGeom prst="rect">
            <a:avLst/>
          </a:prstGeom>
        </p:spPr>
        <p:txBody>
          <a:bodyPr wrap="square">
            <a:spAutoFit/>
          </a:bodyPr>
          <a:lstStyle/>
          <a:p>
            <a:r>
              <a:rPr lang="uk-UA" sz="2000" b="1" dirty="0"/>
              <a:t>Підсумкова перевірка правильності  підбору шолома </a:t>
            </a:r>
          </a:p>
          <a:p>
            <a:endParaRPr lang="uk-UA" dirty="0"/>
          </a:p>
          <a:p>
            <a:r>
              <a:rPr lang="uk-UA" sz="2000" b="1" dirty="0">
                <a:solidFill>
                  <a:srgbClr val="00B050"/>
                </a:solidFill>
              </a:rPr>
              <a:t>Попросіть дитину позіхнути </a:t>
            </a:r>
            <a:r>
              <a:rPr lang="uk-UA" sz="2000" b="1" dirty="0"/>
              <a:t>. При широкому відкритті рота, шолом повинен опуститися на голову дитини. Якщо ні, відрегулюйте ремінь для підборіддя.</a:t>
            </a:r>
          </a:p>
          <a:p>
            <a:endParaRPr lang="uk-UA" sz="2000" b="1" dirty="0"/>
          </a:p>
          <a:p>
            <a:r>
              <a:rPr lang="uk-UA" sz="2000" b="1" dirty="0">
                <a:solidFill>
                  <a:srgbClr val="00B050"/>
                </a:solidFill>
              </a:rPr>
              <a:t>Попросіть дитину дивитися вгору </a:t>
            </a:r>
            <a:r>
              <a:rPr lang="uk-UA" sz="2000" b="1" dirty="0"/>
              <a:t>. Ваша дитина повинна бачити передню частину козирка шолома. Якщо ні, відстебніть бічні та підборідні ремені та відрегулюйте їх.</a:t>
            </a:r>
          </a:p>
          <a:p>
            <a:endParaRPr lang="uk-UA" sz="2000" b="1" dirty="0"/>
          </a:p>
          <a:p>
            <a:r>
              <a:rPr lang="uk-UA" sz="2000" b="1" dirty="0">
                <a:solidFill>
                  <a:srgbClr val="00B050"/>
                </a:solidFill>
              </a:rPr>
              <a:t>Попросіть дитину потрусити головою </a:t>
            </a:r>
            <a:r>
              <a:rPr lang="uk-UA" sz="2000" b="1" dirty="0"/>
              <a:t>. Коли ваша дитина хитає головою, шолом не повинен рухатися або зісковзувати. Якщо це так, відрегулюйте розміри прокладок або універсального кільця.</a:t>
            </a:r>
          </a:p>
          <a:p>
            <a:endParaRPr lang="uk-UA" sz="2000" b="1" dirty="0"/>
          </a:p>
          <a:p>
            <a:r>
              <a:rPr lang="uk-UA" sz="2000" b="1" dirty="0">
                <a:solidFill>
                  <a:srgbClr val="00B050"/>
                </a:solidFill>
              </a:rPr>
              <a:t>Попросіть дитину подивитись навколо</a:t>
            </a:r>
            <a:r>
              <a:rPr lang="uk-UA" sz="2000" b="1" dirty="0"/>
              <a:t> . Ваша дитина повинна бачити прямо вперед і з боків.</a:t>
            </a:r>
          </a:p>
        </p:txBody>
      </p:sp>
      <p:pic>
        <p:nvPicPr>
          <p:cNvPr id="4" name="Рисунок 3">
            <a:extLst>
              <a:ext uri="{FF2B5EF4-FFF2-40B4-BE49-F238E27FC236}">
                <a16:creationId xmlns:a16="http://schemas.microsoft.com/office/drawing/2014/main" id="{6D4A0B3D-3DD5-4CCB-53FD-8212444E1C85}"/>
              </a:ext>
            </a:extLst>
          </p:cNvPr>
          <p:cNvPicPr>
            <a:picLocks noChangeAspect="1"/>
          </p:cNvPicPr>
          <p:nvPr/>
        </p:nvPicPr>
        <p:blipFill>
          <a:blip r:embed="rId9"/>
          <a:stretch>
            <a:fillRect/>
          </a:stretch>
        </p:blipFill>
        <p:spPr>
          <a:xfrm>
            <a:off x="12879443" y="6410625"/>
            <a:ext cx="3524250" cy="3381375"/>
          </a:xfrm>
          <a:prstGeom prst="rect">
            <a:avLst/>
          </a:prstGeom>
        </p:spPr>
      </p:pic>
    </p:spTree>
    <p:extLst>
      <p:ext uri="{BB962C8B-B14F-4D97-AF65-F5344CB8AC3E}">
        <p14:creationId xmlns:p14="http://schemas.microsoft.com/office/powerpoint/2010/main" val="25448087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g21b7ccbc55c_0_1"/>
          <p:cNvPicPr preferRelativeResize="0"/>
          <p:nvPr/>
        </p:nvPicPr>
        <p:blipFill rotWithShape="1">
          <a:blip r:embed="rId3">
            <a:alphaModFix/>
          </a:blip>
          <a:srcRect/>
          <a:stretch/>
        </p:blipFill>
        <p:spPr>
          <a:xfrm rot="-286047">
            <a:off x="10604456" y="5308414"/>
            <a:ext cx="9566830" cy="6955621"/>
          </a:xfrm>
          <a:prstGeom prst="rect">
            <a:avLst/>
          </a:prstGeom>
          <a:noFill/>
          <a:ln>
            <a:noFill/>
          </a:ln>
        </p:spPr>
      </p:pic>
      <p:pic>
        <p:nvPicPr>
          <p:cNvPr id="135" name="Google Shape;135;g21b7ccbc55c_0_1"/>
          <p:cNvPicPr preferRelativeResize="0"/>
          <p:nvPr/>
        </p:nvPicPr>
        <p:blipFill rotWithShape="1">
          <a:blip r:embed="rId4">
            <a:alphaModFix/>
          </a:blip>
          <a:srcRect/>
          <a:stretch/>
        </p:blipFill>
        <p:spPr>
          <a:xfrm rot="6894059">
            <a:off x="5566078" y="-662335"/>
            <a:ext cx="10143756" cy="7375079"/>
          </a:xfrm>
          <a:prstGeom prst="rect">
            <a:avLst/>
          </a:prstGeom>
          <a:noFill/>
          <a:ln>
            <a:noFill/>
          </a:ln>
        </p:spPr>
      </p:pic>
      <p:grpSp>
        <p:nvGrpSpPr>
          <p:cNvPr id="136" name="Google Shape;136;g21b7ccbc55c_0_1"/>
          <p:cNvGrpSpPr/>
          <p:nvPr/>
        </p:nvGrpSpPr>
        <p:grpSpPr>
          <a:xfrm>
            <a:off x="16142152" y="5868985"/>
            <a:ext cx="1290793" cy="1296579"/>
            <a:chOff x="1813" y="0"/>
            <a:chExt cx="809173" cy="812800"/>
          </a:xfrm>
        </p:grpSpPr>
        <p:sp>
          <p:nvSpPr>
            <p:cNvPr id="137" name="Google Shape;137;g21b7ccbc55c_0_1"/>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13A6A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g21b7ccbc55c_0_1"/>
            <p:cNvSpPr txBox="1"/>
            <p:nvPr/>
          </p:nvSpPr>
          <p:spPr>
            <a:xfrm>
              <a:off x="76200" y="19050"/>
              <a:ext cx="660300" cy="717600"/>
            </a:xfrm>
            <a:prstGeom prst="rect">
              <a:avLst/>
            </a:prstGeom>
            <a:noFill/>
            <a:ln>
              <a:noFill/>
            </a:ln>
          </p:spPr>
          <p:txBody>
            <a:bodyPr spcFirstLastPara="1" wrap="square" lIns="50800" tIns="50800" rIns="50800" bIns="50800" anchor="ctr" anchorCtr="0">
              <a:noAutofit/>
            </a:bodyPr>
            <a:lstStyle/>
            <a:p>
              <a:pPr marL="0" marR="0" lvl="0" indent="0" algn="ctr" defTabSz="914400" rtl="0" eaLnBrk="1" fontAlgn="auto" latinLnBrk="0" hangingPunct="1">
                <a:lnSpc>
                  <a:spcPct val="204111"/>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39" name="Google Shape;139;g21b7ccbc55c_0_1"/>
          <p:cNvGrpSpPr/>
          <p:nvPr/>
        </p:nvGrpSpPr>
        <p:grpSpPr>
          <a:xfrm>
            <a:off x="3765542" y="1575606"/>
            <a:ext cx="746381" cy="749727"/>
            <a:chOff x="1813" y="0"/>
            <a:chExt cx="809173" cy="812800"/>
          </a:xfrm>
        </p:grpSpPr>
        <p:sp>
          <p:nvSpPr>
            <p:cNvPr id="140" name="Google Shape;140;g21b7ccbc55c_0_1"/>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13A6A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g21b7ccbc55c_0_1"/>
            <p:cNvSpPr txBox="1"/>
            <p:nvPr/>
          </p:nvSpPr>
          <p:spPr>
            <a:xfrm>
              <a:off x="76200" y="19050"/>
              <a:ext cx="660300" cy="717600"/>
            </a:xfrm>
            <a:prstGeom prst="rect">
              <a:avLst/>
            </a:prstGeom>
            <a:noFill/>
            <a:ln>
              <a:noFill/>
            </a:ln>
          </p:spPr>
          <p:txBody>
            <a:bodyPr spcFirstLastPara="1" wrap="square" lIns="50800" tIns="50800" rIns="50800" bIns="50800" anchor="ctr" anchorCtr="0">
              <a:noAutofit/>
            </a:bodyPr>
            <a:lstStyle/>
            <a:p>
              <a:pPr marL="0" marR="0" lvl="0" indent="0" algn="ctr" defTabSz="914400" rtl="0" eaLnBrk="1" fontAlgn="auto" latinLnBrk="0" hangingPunct="1">
                <a:lnSpc>
                  <a:spcPct val="204111"/>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pic>
        <p:nvPicPr>
          <p:cNvPr id="142" name="Google Shape;142;g21b7ccbc55c_0_1"/>
          <p:cNvPicPr preferRelativeResize="0"/>
          <p:nvPr/>
        </p:nvPicPr>
        <p:blipFill rotWithShape="1">
          <a:blip r:embed="rId5">
            <a:alphaModFix/>
          </a:blip>
          <a:srcRect/>
          <a:stretch/>
        </p:blipFill>
        <p:spPr>
          <a:xfrm>
            <a:off x="15858438" y="196254"/>
            <a:ext cx="2664604" cy="2099617"/>
          </a:xfrm>
          <a:prstGeom prst="rect">
            <a:avLst/>
          </a:prstGeom>
          <a:noFill/>
          <a:ln>
            <a:noFill/>
          </a:ln>
        </p:spPr>
      </p:pic>
      <p:pic>
        <p:nvPicPr>
          <p:cNvPr id="143" name="Google Shape;143;g21b7ccbc55c_0_1"/>
          <p:cNvPicPr preferRelativeResize="0"/>
          <p:nvPr/>
        </p:nvPicPr>
        <p:blipFill rotWithShape="1">
          <a:blip r:embed="rId6">
            <a:alphaModFix/>
          </a:blip>
          <a:srcRect/>
          <a:stretch/>
        </p:blipFill>
        <p:spPr>
          <a:xfrm rot="-5274996">
            <a:off x="9192587" y="2247517"/>
            <a:ext cx="1360014" cy="1408677"/>
          </a:xfrm>
          <a:prstGeom prst="rect">
            <a:avLst/>
          </a:prstGeom>
          <a:noFill/>
          <a:ln>
            <a:noFill/>
          </a:ln>
        </p:spPr>
      </p:pic>
      <p:grpSp>
        <p:nvGrpSpPr>
          <p:cNvPr id="144" name="Google Shape;144;g21b7ccbc55c_0_1"/>
          <p:cNvGrpSpPr/>
          <p:nvPr/>
        </p:nvGrpSpPr>
        <p:grpSpPr>
          <a:xfrm>
            <a:off x="7142582" y="9003115"/>
            <a:ext cx="813462" cy="817108"/>
            <a:chOff x="1813" y="0"/>
            <a:chExt cx="809173" cy="812800"/>
          </a:xfrm>
        </p:grpSpPr>
        <p:sp>
          <p:nvSpPr>
            <p:cNvPr id="145" name="Google Shape;145;g21b7ccbc55c_0_1"/>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1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g21b7ccbc55c_0_1"/>
            <p:cNvSpPr txBox="1"/>
            <p:nvPr/>
          </p:nvSpPr>
          <p:spPr>
            <a:xfrm>
              <a:off x="76200" y="19050"/>
              <a:ext cx="660300" cy="717600"/>
            </a:xfrm>
            <a:prstGeom prst="rect">
              <a:avLst/>
            </a:prstGeom>
            <a:noFill/>
            <a:ln>
              <a:noFill/>
            </a:ln>
          </p:spPr>
          <p:txBody>
            <a:bodyPr spcFirstLastPara="1" wrap="square" lIns="50800" tIns="50800" rIns="50800" bIns="50800" anchor="ctr" anchorCtr="0">
              <a:noAutofit/>
            </a:bodyPr>
            <a:lstStyle/>
            <a:p>
              <a:pPr marL="0" marR="0" lvl="0" indent="0" algn="ctr" defTabSz="914400" rtl="0" eaLnBrk="1" fontAlgn="auto" latinLnBrk="0" hangingPunct="1">
                <a:lnSpc>
                  <a:spcPct val="204111"/>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pic>
        <p:nvPicPr>
          <p:cNvPr id="147" name="Google Shape;147;g21b7ccbc55c_0_1"/>
          <p:cNvPicPr preferRelativeResize="0"/>
          <p:nvPr/>
        </p:nvPicPr>
        <p:blipFill rotWithShape="1">
          <a:blip r:embed="rId7">
            <a:alphaModFix/>
          </a:blip>
          <a:srcRect/>
          <a:stretch/>
        </p:blipFill>
        <p:spPr>
          <a:xfrm>
            <a:off x="325906" y="9176365"/>
            <a:ext cx="1713142" cy="436073"/>
          </a:xfrm>
          <a:prstGeom prst="rect">
            <a:avLst/>
          </a:prstGeom>
          <a:noFill/>
          <a:ln>
            <a:noFill/>
          </a:ln>
        </p:spPr>
      </p:pic>
      <p:pic>
        <p:nvPicPr>
          <p:cNvPr id="148" name="Google Shape;148;g21b7ccbc55c_0_1"/>
          <p:cNvPicPr preferRelativeResize="0"/>
          <p:nvPr/>
        </p:nvPicPr>
        <p:blipFill rotWithShape="1">
          <a:blip r:embed="rId7">
            <a:alphaModFix/>
          </a:blip>
          <a:srcRect/>
          <a:stretch/>
        </p:blipFill>
        <p:spPr>
          <a:xfrm>
            <a:off x="916735" y="8721309"/>
            <a:ext cx="1713142" cy="436073"/>
          </a:xfrm>
          <a:prstGeom prst="rect">
            <a:avLst/>
          </a:prstGeom>
          <a:noFill/>
          <a:ln>
            <a:noFill/>
          </a:ln>
        </p:spPr>
      </p:pic>
      <p:pic>
        <p:nvPicPr>
          <p:cNvPr id="149" name="Google Shape;149;g21b7ccbc55c_0_1"/>
          <p:cNvPicPr preferRelativeResize="0"/>
          <p:nvPr/>
        </p:nvPicPr>
        <p:blipFill rotWithShape="1">
          <a:blip r:embed="rId8">
            <a:alphaModFix/>
          </a:blip>
          <a:srcRect/>
          <a:stretch/>
        </p:blipFill>
        <p:spPr>
          <a:xfrm>
            <a:off x="14585526" y="165516"/>
            <a:ext cx="1382880" cy="1945149"/>
          </a:xfrm>
          <a:prstGeom prst="rect">
            <a:avLst/>
          </a:prstGeom>
          <a:noFill/>
          <a:ln>
            <a:noFill/>
          </a:ln>
        </p:spPr>
      </p:pic>
      <p:sp>
        <p:nvSpPr>
          <p:cNvPr id="3" name="Прямокутник 2">
            <a:extLst>
              <a:ext uri="{FF2B5EF4-FFF2-40B4-BE49-F238E27FC236}">
                <a16:creationId xmlns:a16="http://schemas.microsoft.com/office/drawing/2014/main" id="{274E129F-D386-44EC-8754-8A70E47BEC2B}"/>
              </a:ext>
            </a:extLst>
          </p:cNvPr>
          <p:cNvSpPr/>
          <p:nvPr/>
        </p:nvSpPr>
        <p:spPr>
          <a:xfrm>
            <a:off x="546562" y="491885"/>
            <a:ext cx="11591520" cy="707886"/>
          </a:xfrm>
          <a:prstGeom prst="rect">
            <a:avLst/>
          </a:prstGeom>
        </p:spPr>
        <p:txBody>
          <a:bodyPr wrap="square">
            <a:spAutoFit/>
          </a:bodyPr>
          <a:lstStyle/>
          <a:p>
            <a:pPr lvl="0"/>
            <a:r>
              <a:rPr lang="uk-UA" sz="4000" b="1" dirty="0">
                <a:latin typeface="Open Sans" panose="020B0604020202020204" charset="0"/>
                <a:ea typeface="Open Sans" panose="020B0604020202020204" charset="0"/>
                <a:cs typeface="Open Sans" panose="020B0604020202020204" charset="0"/>
              </a:rPr>
              <a:t>Кроки для безпечної їзди на велосипеді</a:t>
            </a:r>
            <a:endParaRPr kumimoji="0" lang="uk-UA" sz="4000" b="1" i="0" u="none" strike="noStrike" kern="0" cap="none" spc="0" normalizeH="0" baseline="0" noProof="0" dirty="0">
              <a:ln>
                <a:noFill/>
              </a:ln>
              <a:solidFill>
                <a:srgbClr val="000000"/>
              </a:solidFill>
              <a:effectLst/>
              <a:uLnTx/>
              <a:uFillTx/>
              <a:latin typeface="Open Sans" panose="020B0604020202020204" charset="0"/>
              <a:ea typeface="Open Sans" panose="020B0604020202020204" charset="0"/>
              <a:cs typeface="Open Sans" panose="020B0604020202020204" charset="0"/>
              <a:sym typeface="Arial"/>
            </a:endParaRPr>
          </a:p>
        </p:txBody>
      </p:sp>
      <p:sp>
        <p:nvSpPr>
          <p:cNvPr id="4" name="Прямокутник 3">
            <a:extLst>
              <a:ext uri="{FF2B5EF4-FFF2-40B4-BE49-F238E27FC236}">
                <a16:creationId xmlns:a16="http://schemas.microsoft.com/office/drawing/2014/main" id="{ECD283B4-B7E7-432B-A075-4C26E129221E}"/>
              </a:ext>
            </a:extLst>
          </p:cNvPr>
          <p:cNvSpPr/>
          <p:nvPr/>
        </p:nvSpPr>
        <p:spPr>
          <a:xfrm>
            <a:off x="322300" y="1825824"/>
            <a:ext cx="16079356" cy="400110"/>
          </a:xfrm>
          <a:prstGeom prst="rect">
            <a:avLst/>
          </a:prstGeom>
        </p:spPr>
        <p:txBody>
          <a:bodyPr wrap="square">
            <a:spAutoFit/>
          </a:bodyPr>
          <a:lstStyle/>
          <a:p>
            <a:r>
              <a:rPr lang="ru-RU" sz="2000" b="1" dirty="0"/>
              <a:t>2. </a:t>
            </a:r>
            <a:r>
              <a:rPr lang="ru-RU" sz="2000" b="1" dirty="0" err="1"/>
              <a:t>Утримуйте</a:t>
            </a:r>
            <a:r>
              <a:rPr lang="ru-RU" sz="2000" b="1" dirty="0"/>
              <a:t> </a:t>
            </a:r>
            <a:r>
              <a:rPr lang="ru-RU" sz="2000" b="1" dirty="0" err="1"/>
              <a:t>дітей</a:t>
            </a:r>
            <a:r>
              <a:rPr lang="ru-RU" sz="2000" b="1" dirty="0"/>
              <a:t> до 10 </a:t>
            </a:r>
            <a:r>
              <a:rPr lang="ru-RU" sz="2000" b="1" dirty="0" err="1"/>
              <a:t>років</a:t>
            </a:r>
            <a:r>
              <a:rPr lang="ru-RU" sz="2000" b="1" dirty="0"/>
              <a:t> </a:t>
            </a:r>
            <a:r>
              <a:rPr lang="ru-RU" sz="2000" b="1" dirty="0" err="1"/>
              <a:t>їздити</a:t>
            </a:r>
            <a:r>
              <a:rPr lang="ru-RU" sz="2000" b="1" dirty="0"/>
              <a:t> на </a:t>
            </a:r>
            <a:r>
              <a:rPr lang="ru-RU" sz="2000" b="1" dirty="0" err="1"/>
              <a:t>тротуарі</a:t>
            </a:r>
            <a:endParaRPr lang="uk-UA" sz="2000" b="1" dirty="0"/>
          </a:p>
        </p:txBody>
      </p:sp>
      <p:sp>
        <p:nvSpPr>
          <p:cNvPr id="2" name="Прямокутник 1">
            <a:extLst>
              <a:ext uri="{FF2B5EF4-FFF2-40B4-BE49-F238E27FC236}">
                <a16:creationId xmlns:a16="http://schemas.microsoft.com/office/drawing/2014/main" id="{4D9F31A7-79C5-4363-9BCA-1BDF7A6A6358}"/>
              </a:ext>
            </a:extLst>
          </p:cNvPr>
          <p:cNvSpPr/>
          <p:nvPr/>
        </p:nvSpPr>
        <p:spPr>
          <a:xfrm>
            <a:off x="322300" y="2494280"/>
            <a:ext cx="16382187" cy="2554545"/>
          </a:xfrm>
          <a:prstGeom prst="rect">
            <a:avLst/>
          </a:prstGeom>
        </p:spPr>
        <p:txBody>
          <a:bodyPr wrap="square">
            <a:spAutoFit/>
          </a:bodyPr>
          <a:lstStyle/>
          <a:p>
            <a:r>
              <a:rPr lang="uk-UA" sz="2000" dirty="0"/>
              <a:t>Діти до 10 років зазвичай не можуть оцінити швидкість і дистанцію до автомобілів. Це означає, що вони не повинні їздити на велосипедах вулицею без нагляду.</a:t>
            </a:r>
          </a:p>
          <a:p>
            <a:endParaRPr lang="uk-UA" sz="2000" dirty="0"/>
          </a:p>
          <a:p>
            <a:r>
              <a:rPr lang="uk-UA" sz="2000" dirty="0"/>
              <a:t>Маленькі діти повинні замість цього їздити по тротуару, хоча їм все одно потрібно стежити за автомобілями, які в'їжджають і виїжджають з під'їзних доріг. </a:t>
            </a:r>
          </a:p>
          <a:p>
            <a:endParaRPr lang="uk-UA" sz="2000" dirty="0"/>
          </a:p>
          <a:p>
            <a:r>
              <a:rPr lang="uk-UA" sz="2000" dirty="0"/>
              <a:t>Їзда по паркових велосипедних доріжках або пляжних набережних є ще одним безпечним варіантом.</a:t>
            </a:r>
          </a:p>
          <a:p>
            <a:endParaRPr lang="uk-UA" sz="2000" dirty="0"/>
          </a:p>
        </p:txBody>
      </p:sp>
      <p:sp>
        <p:nvSpPr>
          <p:cNvPr id="5" name="Прямокутник 4">
            <a:extLst>
              <a:ext uri="{FF2B5EF4-FFF2-40B4-BE49-F238E27FC236}">
                <a16:creationId xmlns:a16="http://schemas.microsoft.com/office/drawing/2014/main" id="{BE65C98E-CD04-46E4-91FC-804599333F36}"/>
              </a:ext>
            </a:extLst>
          </p:cNvPr>
          <p:cNvSpPr/>
          <p:nvPr/>
        </p:nvSpPr>
        <p:spPr>
          <a:xfrm>
            <a:off x="262811" y="5943158"/>
            <a:ext cx="17554133" cy="2862322"/>
          </a:xfrm>
          <a:prstGeom prst="rect">
            <a:avLst/>
          </a:prstGeom>
        </p:spPr>
        <p:txBody>
          <a:bodyPr wrap="square">
            <a:spAutoFit/>
          </a:bodyPr>
          <a:lstStyle/>
          <a:p>
            <a:r>
              <a:rPr lang="uk-UA" sz="2000" b="1" dirty="0"/>
              <a:t>3. Знання правил дорожнього руху</a:t>
            </a:r>
          </a:p>
          <a:p>
            <a:endParaRPr lang="uk-UA" sz="2000" b="1" dirty="0"/>
          </a:p>
          <a:p>
            <a:r>
              <a:rPr lang="uk-UA" sz="2000" dirty="0"/>
              <a:t>Якщо можете, покатайтеся на велосипеді з дітьми, перш ніж дозволити їм кататися на вулиці наодинці. Навчіть дітей правилам дорожнього руху, зокрема:</a:t>
            </a:r>
          </a:p>
          <a:p>
            <a:endParaRPr lang="uk-UA" sz="2000" b="1" dirty="0"/>
          </a:p>
          <a:p>
            <a:r>
              <a:rPr lang="uk-UA" sz="2000" b="1" dirty="0"/>
              <a:t>Їдьте по правій стороні вулиці — за рухом, НЕ навпроти руху.</a:t>
            </a:r>
          </a:p>
          <a:p>
            <a:r>
              <a:rPr lang="uk-UA" sz="2000" b="1" dirty="0"/>
              <a:t>Вивчіть і використовуйте сигнали руками.</a:t>
            </a:r>
          </a:p>
          <a:p>
            <a:r>
              <a:rPr lang="uk-UA" sz="2000" b="1" dirty="0"/>
              <a:t>Зупиняйтеся на всіх знаках зупинки та світлофорах.</a:t>
            </a:r>
          </a:p>
          <a:p>
            <a:r>
              <a:rPr lang="uk-UA" sz="2000" b="1" dirty="0"/>
              <a:t>Перш ніж переходити вулицю, подивіться ліворуч, праворуч і ще раз ліворуч.</a:t>
            </a:r>
          </a:p>
        </p:txBody>
      </p:sp>
    </p:spTree>
    <p:extLst>
      <p:ext uri="{BB962C8B-B14F-4D97-AF65-F5344CB8AC3E}">
        <p14:creationId xmlns:p14="http://schemas.microsoft.com/office/powerpoint/2010/main" val="3243953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g21b7ccbc55c_0_1"/>
          <p:cNvPicPr preferRelativeResize="0"/>
          <p:nvPr/>
        </p:nvPicPr>
        <p:blipFill rotWithShape="1">
          <a:blip r:embed="rId3">
            <a:alphaModFix/>
          </a:blip>
          <a:srcRect/>
          <a:stretch/>
        </p:blipFill>
        <p:spPr>
          <a:xfrm rot="-286047">
            <a:off x="10604456" y="5308414"/>
            <a:ext cx="9566830" cy="6955621"/>
          </a:xfrm>
          <a:prstGeom prst="rect">
            <a:avLst/>
          </a:prstGeom>
          <a:noFill/>
          <a:ln>
            <a:noFill/>
          </a:ln>
        </p:spPr>
      </p:pic>
      <p:pic>
        <p:nvPicPr>
          <p:cNvPr id="135" name="Google Shape;135;g21b7ccbc55c_0_1"/>
          <p:cNvPicPr preferRelativeResize="0"/>
          <p:nvPr/>
        </p:nvPicPr>
        <p:blipFill rotWithShape="1">
          <a:blip r:embed="rId4">
            <a:alphaModFix/>
          </a:blip>
          <a:srcRect/>
          <a:stretch/>
        </p:blipFill>
        <p:spPr>
          <a:xfrm rot="6894059">
            <a:off x="5566078" y="-662335"/>
            <a:ext cx="10143756" cy="7375079"/>
          </a:xfrm>
          <a:prstGeom prst="rect">
            <a:avLst/>
          </a:prstGeom>
          <a:noFill/>
          <a:ln>
            <a:noFill/>
          </a:ln>
        </p:spPr>
      </p:pic>
      <p:grpSp>
        <p:nvGrpSpPr>
          <p:cNvPr id="136" name="Google Shape;136;g21b7ccbc55c_0_1"/>
          <p:cNvGrpSpPr/>
          <p:nvPr/>
        </p:nvGrpSpPr>
        <p:grpSpPr>
          <a:xfrm>
            <a:off x="16142152" y="5868985"/>
            <a:ext cx="1290793" cy="1296579"/>
            <a:chOff x="1813" y="0"/>
            <a:chExt cx="809173" cy="812800"/>
          </a:xfrm>
        </p:grpSpPr>
        <p:sp>
          <p:nvSpPr>
            <p:cNvPr id="137" name="Google Shape;137;g21b7ccbc55c_0_1"/>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13A6A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g21b7ccbc55c_0_1"/>
            <p:cNvSpPr txBox="1"/>
            <p:nvPr/>
          </p:nvSpPr>
          <p:spPr>
            <a:xfrm>
              <a:off x="76200" y="19050"/>
              <a:ext cx="660300" cy="717600"/>
            </a:xfrm>
            <a:prstGeom prst="rect">
              <a:avLst/>
            </a:prstGeom>
            <a:noFill/>
            <a:ln>
              <a:noFill/>
            </a:ln>
          </p:spPr>
          <p:txBody>
            <a:bodyPr spcFirstLastPara="1" wrap="square" lIns="50800" tIns="50800" rIns="50800" bIns="50800" anchor="ctr" anchorCtr="0">
              <a:noAutofit/>
            </a:bodyPr>
            <a:lstStyle/>
            <a:p>
              <a:pPr marL="0" marR="0" lvl="0" indent="0" algn="ctr" defTabSz="914400" rtl="0" eaLnBrk="1" fontAlgn="auto" latinLnBrk="0" hangingPunct="1">
                <a:lnSpc>
                  <a:spcPct val="204111"/>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39" name="Google Shape;139;g21b7ccbc55c_0_1"/>
          <p:cNvGrpSpPr/>
          <p:nvPr/>
        </p:nvGrpSpPr>
        <p:grpSpPr>
          <a:xfrm>
            <a:off x="3765542" y="1575606"/>
            <a:ext cx="746381" cy="749727"/>
            <a:chOff x="1813" y="0"/>
            <a:chExt cx="809173" cy="812800"/>
          </a:xfrm>
        </p:grpSpPr>
        <p:sp>
          <p:nvSpPr>
            <p:cNvPr id="140" name="Google Shape;140;g21b7ccbc55c_0_1"/>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13A6A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g21b7ccbc55c_0_1"/>
            <p:cNvSpPr txBox="1"/>
            <p:nvPr/>
          </p:nvSpPr>
          <p:spPr>
            <a:xfrm>
              <a:off x="76200" y="19050"/>
              <a:ext cx="660300" cy="717600"/>
            </a:xfrm>
            <a:prstGeom prst="rect">
              <a:avLst/>
            </a:prstGeom>
            <a:noFill/>
            <a:ln>
              <a:noFill/>
            </a:ln>
          </p:spPr>
          <p:txBody>
            <a:bodyPr spcFirstLastPara="1" wrap="square" lIns="50800" tIns="50800" rIns="50800" bIns="50800" anchor="ctr" anchorCtr="0">
              <a:noAutofit/>
            </a:bodyPr>
            <a:lstStyle/>
            <a:p>
              <a:pPr marL="0" marR="0" lvl="0" indent="0" algn="ctr" defTabSz="914400" rtl="0" eaLnBrk="1" fontAlgn="auto" latinLnBrk="0" hangingPunct="1">
                <a:lnSpc>
                  <a:spcPct val="204111"/>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pic>
        <p:nvPicPr>
          <p:cNvPr id="142" name="Google Shape;142;g21b7ccbc55c_0_1"/>
          <p:cNvPicPr preferRelativeResize="0"/>
          <p:nvPr/>
        </p:nvPicPr>
        <p:blipFill rotWithShape="1">
          <a:blip r:embed="rId5">
            <a:alphaModFix/>
          </a:blip>
          <a:srcRect/>
          <a:stretch/>
        </p:blipFill>
        <p:spPr>
          <a:xfrm>
            <a:off x="15858438" y="196254"/>
            <a:ext cx="2664604" cy="2099617"/>
          </a:xfrm>
          <a:prstGeom prst="rect">
            <a:avLst/>
          </a:prstGeom>
          <a:noFill/>
          <a:ln>
            <a:noFill/>
          </a:ln>
        </p:spPr>
      </p:pic>
      <p:pic>
        <p:nvPicPr>
          <p:cNvPr id="143" name="Google Shape;143;g21b7ccbc55c_0_1"/>
          <p:cNvPicPr preferRelativeResize="0"/>
          <p:nvPr/>
        </p:nvPicPr>
        <p:blipFill rotWithShape="1">
          <a:blip r:embed="rId6">
            <a:alphaModFix/>
          </a:blip>
          <a:srcRect/>
          <a:stretch/>
        </p:blipFill>
        <p:spPr>
          <a:xfrm rot="-5274996">
            <a:off x="9192587" y="2247517"/>
            <a:ext cx="1360014" cy="1408677"/>
          </a:xfrm>
          <a:prstGeom prst="rect">
            <a:avLst/>
          </a:prstGeom>
          <a:noFill/>
          <a:ln>
            <a:noFill/>
          </a:ln>
        </p:spPr>
      </p:pic>
      <p:grpSp>
        <p:nvGrpSpPr>
          <p:cNvPr id="144" name="Google Shape;144;g21b7ccbc55c_0_1"/>
          <p:cNvGrpSpPr/>
          <p:nvPr/>
        </p:nvGrpSpPr>
        <p:grpSpPr>
          <a:xfrm>
            <a:off x="7142582" y="9003115"/>
            <a:ext cx="813462" cy="817108"/>
            <a:chOff x="1813" y="0"/>
            <a:chExt cx="809173" cy="812800"/>
          </a:xfrm>
        </p:grpSpPr>
        <p:sp>
          <p:nvSpPr>
            <p:cNvPr id="145" name="Google Shape;145;g21b7ccbc55c_0_1"/>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1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g21b7ccbc55c_0_1"/>
            <p:cNvSpPr txBox="1"/>
            <p:nvPr/>
          </p:nvSpPr>
          <p:spPr>
            <a:xfrm>
              <a:off x="76200" y="19050"/>
              <a:ext cx="660300" cy="717600"/>
            </a:xfrm>
            <a:prstGeom prst="rect">
              <a:avLst/>
            </a:prstGeom>
            <a:noFill/>
            <a:ln>
              <a:noFill/>
            </a:ln>
          </p:spPr>
          <p:txBody>
            <a:bodyPr spcFirstLastPara="1" wrap="square" lIns="50800" tIns="50800" rIns="50800" bIns="50800" anchor="ctr" anchorCtr="0">
              <a:noAutofit/>
            </a:bodyPr>
            <a:lstStyle/>
            <a:p>
              <a:pPr marL="0" marR="0" lvl="0" indent="0" algn="ctr" defTabSz="914400" rtl="0" eaLnBrk="1" fontAlgn="auto" latinLnBrk="0" hangingPunct="1">
                <a:lnSpc>
                  <a:spcPct val="204111"/>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pic>
        <p:nvPicPr>
          <p:cNvPr id="147" name="Google Shape;147;g21b7ccbc55c_0_1"/>
          <p:cNvPicPr preferRelativeResize="0"/>
          <p:nvPr/>
        </p:nvPicPr>
        <p:blipFill rotWithShape="1">
          <a:blip r:embed="rId7">
            <a:alphaModFix/>
          </a:blip>
          <a:srcRect/>
          <a:stretch/>
        </p:blipFill>
        <p:spPr>
          <a:xfrm>
            <a:off x="325906" y="9176365"/>
            <a:ext cx="1713142" cy="436073"/>
          </a:xfrm>
          <a:prstGeom prst="rect">
            <a:avLst/>
          </a:prstGeom>
          <a:noFill/>
          <a:ln>
            <a:noFill/>
          </a:ln>
        </p:spPr>
      </p:pic>
      <p:pic>
        <p:nvPicPr>
          <p:cNvPr id="148" name="Google Shape;148;g21b7ccbc55c_0_1"/>
          <p:cNvPicPr preferRelativeResize="0"/>
          <p:nvPr/>
        </p:nvPicPr>
        <p:blipFill rotWithShape="1">
          <a:blip r:embed="rId7">
            <a:alphaModFix/>
          </a:blip>
          <a:srcRect/>
          <a:stretch/>
        </p:blipFill>
        <p:spPr>
          <a:xfrm>
            <a:off x="916735" y="8721309"/>
            <a:ext cx="1713142" cy="436073"/>
          </a:xfrm>
          <a:prstGeom prst="rect">
            <a:avLst/>
          </a:prstGeom>
          <a:noFill/>
          <a:ln>
            <a:noFill/>
          </a:ln>
        </p:spPr>
      </p:pic>
      <p:pic>
        <p:nvPicPr>
          <p:cNvPr id="149" name="Google Shape;149;g21b7ccbc55c_0_1"/>
          <p:cNvPicPr preferRelativeResize="0"/>
          <p:nvPr/>
        </p:nvPicPr>
        <p:blipFill rotWithShape="1">
          <a:blip r:embed="rId8">
            <a:alphaModFix/>
          </a:blip>
          <a:srcRect/>
          <a:stretch/>
        </p:blipFill>
        <p:spPr>
          <a:xfrm>
            <a:off x="14585526" y="165516"/>
            <a:ext cx="1382880" cy="1945149"/>
          </a:xfrm>
          <a:prstGeom prst="rect">
            <a:avLst/>
          </a:prstGeom>
          <a:noFill/>
          <a:ln>
            <a:noFill/>
          </a:ln>
        </p:spPr>
      </p:pic>
      <p:sp>
        <p:nvSpPr>
          <p:cNvPr id="3" name="Прямокутник 2">
            <a:extLst>
              <a:ext uri="{FF2B5EF4-FFF2-40B4-BE49-F238E27FC236}">
                <a16:creationId xmlns:a16="http://schemas.microsoft.com/office/drawing/2014/main" id="{274E129F-D386-44EC-8754-8A70E47BEC2B}"/>
              </a:ext>
            </a:extLst>
          </p:cNvPr>
          <p:cNvSpPr/>
          <p:nvPr/>
        </p:nvSpPr>
        <p:spPr>
          <a:xfrm>
            <a:off x="579990" y="407031"/>
            <a:ext cx="11970015" cy="707886"/>
          </a:xfrm>
          <a:prstGeom prst="rect">
            <a:avLst/>
          </a:prstGeom>
        </p:spPr>
        <p:txBody>
          <a:bodyPr wrap="square">
            <a:spAutoFit/>
          </a:bodyPr>
          <a:lstStyle/>
          <a:p>
            <a:pPr lvl="0"/>
            <a:r>
              <a:rPr lang="uk-UA" sz="4000" b="1" dirty="0">
                <a:latin typeface="Open Sans" panose="020B0604020202020204" charset="0"/>
                <a:ea typeface="Open Sans" panose="020B0604020202020204" charset="0"/>
                <a:cs typeface="Open Sans" panose="020B0604020202020204" charset="0"/>
              </a:rPr>
              <a:t>Кроки для безпечної їзди на велосипеді</a:t>
            </a:r>
            <a:endParaRPr kumimoji="0" lang="uk-UA" sz="4000" b="1" i="0" u="none" strike="noStrike" kern="0" cap="none" spc="0" normalizeH="0" baseline="0" noProof="0" dirty="0">
              <a:ln>
                <a:noFill/>
              </a:ln>
              <a:solidFill>
                <a:srgbClr val="000000"/>
              </a:solidFill>
              <a:effectLst/>
              <a:uLnTx/>
              <a:uFillTx/>
              <a:latin typeface="Open Sans" panose="020B0604020202020204" charset="0"/>
              <a:ea typeface="Open Sans" panose="020B0604020202020204" charset="0"/>
              <a:cs typeface="Open Sans" panose="020B0604020202020204" charset="0"/>
              <a:sym typeface="Arial"/>
            </a:endParaRPr>
          </a:p>
        </p:txBody>
      </p:sp>
      <p:sp>
        <p:nvSpPr>
          <p:cNvPr id="4" name="Прямокутник 3">
            <a:extLst>
              <a:ext uri="{FF2B5EF4-FFF2-40B4-BE49-F238E27FC236}">
                <a16:creationId xmlns:a16="http://schemas.microsoft.com/office/drawing/2014/main" id="{ECD283B4-B7E7-432B-A075-4C26E129221E}"/>
              </a:ext>
            </a:extLst>
          </p:cNvPr>
          <p:cNvSpPr/>
          <p:nvPr/>
        </p:nvSpPr>
        <p:spPr>
          <a:xfrm>
            <a:off x="322300" y="1825824"/>
            <a:ext cx="16079356" cy="2554545"/>
          </a:xfrm>
          <a:prstGeom prst="rect">
            <a:avLst/>
          </a:prstGeom>
        </p:spPr>
        <p:txBody>
          <a:bodyPr wrap="square">
            <a:spAutoFit/>
          </a:bodyPr>
          <a:lstStyle/>
          <a:p>
            <a:r>
              <a:rPr lang="ru-RU" sz="2000" b="1" dirty="0"/>
              <a:t>4. </a:t>
            </a:r>
            <a:r>
              <a:rPr lang="ru-RU" sz="2000" b="1" dirty="0" err="1"/>
              <a:t>Започаткуйте</a:t>
            </a:r>
            <a:r>
              <a:rPr lang="ru-RU" sz="2000" b="1" dirty="0"/>
              <a:t> </a:t>
            </a:r>
            <a:r>
              <a:rPr lang="ru-RU" sz="2000" b="1" dirty="0" err="1"/>
              <a:t>наступні</a:t>
            </a:r>
            <a:r>
              <a:rPr lang="ru-RU" sz="2000" b="1" dirty="0"/>
              <a:t> правила</a:t>
            </a:r>
            <a:endParaRPr lang="en-US" sz="2000" b="1" dirty="0"/>
          </a:p>
          <a:p>
            <a:endParaRPr lang="ru-RU" sz="2000" b="1" dirty="0"/>
          </a:p>
          <a:p>
            <a:r>
              <a:rPr lang="ru-RU" sz="2000" dirty="0"/>
              <a:t>Перед </a:t>
            </a:r>
            <a:r>
              <a:rPr lang="ru-RU" sz="2000" dirty="0" err="1"/>
              <a:t>тим</a:t>
            </a:r>
            <a:r>
              <a:rPr lang="ru-RU" sz="2000" dirty="0"/>
              <a:t>, як </a:t>
            </a:r>
            <a:r>
              <a:rPr lang="ru-RU" sz="2000" dirty="0" err="1"/>
              <a:t>відправитися</a:t>
            </a:r>
            <a:r>
              <a:rPr lang="ru-RU" sz="2000" dirty="0"/>
              <a:t> </a:t>
            </a:r>
            <a:r>
              <a:rPr lang="ru-RU" sz="2000" dirty="0" err="1"/>
              <a:t>кататися</a:t>
            </a:r>
            <a:r>
              <a:rPr lang="ru-RU" sz="2000" dirty="0"/>
              <a:t>, </a:t>
            </a:r>
            <a:r>
              <a:rPr lang="ru-RU" sz="2000" dirty="0" err="1"/>
              <a:t>навчіть</a:t>
            </a:r>
            <a:r>
              <a:rPr lang="ru-RU" sz="2000" dirty="0"/>
              <a:t> </a:t>
            </a:r>
            <a:r>
              <a:rPr lang="ru-RU" sz="2000" dirty="0" err="1"/>
              <a:t>дитину</a:t>
            </a:r>
            <a:r>
              <a:rPr lang="ru-RU" sz="2000" dirty="0"/>
              <a:t> </a:t>
            </a:r>
            <a:r>
              <a:rPr lang="ru-RU" sz="2000" dirty="0" err="1"/>
              <a:t>перевіряти</a:t>
            </a:r>
            <a:endParaRPr lang="en-US" sz="2000" dirty="0"/>
          </a:p>
          <a:p>
            <a:endParaRPr lang="en-US" sz="2000" b="1" dirty="0"/>
          </a:p>
          <a:p>
            <a:r>
              <a:rPr lang="ru-RU" sz="2000" b="1" dirty="0" err="1"/>
              <a:t>Повітря</a:t>
            </a:r>
            <a:r>
              <a:rPr lang="ru-RU" sz="2000" b="1" dirty="0"/>
              <a:t> в шинах. </a:t>
            </a:r>
            <a:r>
              <a:rPr lang="ru-RU" sz="2000" dirty="0" err="1"/>
              <a:t>Переконайтеся</a:t>
            </a:r>
            <a:r>
              <a:rPr lang="ru-RU" sz="2000" dirty="0"/>
              <a:t>, </a:t>
            </a:r>
            <a:r>
              <a:rPr lang="ru-RU" sz="2000" dirty="0" err="1"/>
              <a:t>що</a:t>
            </a:r>
            <a:r>
              <a:rPr lang="ru-RU" sz="2000" dirty="0"/>
              <a:t> </a:t>
            </a:r>
            <a:r>
              <a:rPr lang="ru-RU" sz="2000" dirty="0" err="1"/>
              <a:t>шини</a:t>
            </a:r>
            <a:r>
              <a:rPr lang="ru-RU" sz="2000" dirty="0"/>
              <a:t> </a:t>
            </a:r>
            <a:r>
              <a:rPr lang="ru-RU" sz="2000" dirty="0" err="1"/>
              <a:t>належним</a:t>
            </a:r>
            <a:r>
              <a:rPr lang="ru-RU" sz="2000" dirty="0"/>
              <a:t> чином </a:t>
            </a:r>
            <a:r>
              <a:rPr lang="ru-RU" sz="2000" dirty="0" err="1"/>
              <a:t>накачані</a:t>
            </a:r>
            <a:r>
              <a:rPr lang="ru-RU" sz="2000" b="1" dirty="0"/>
              <a:t>. </a:t>
            </a:r>
          </a:p>
          <a:p>
            <a:r>
              <a:rPr lang="ru-RU" sz="2000" b="1" dirty="0" err="1"/>
              <a:t>Гальма</a:t>
            </a:r>
            <a:r>
              <a:rPr lang="ru-RU" sz="2000" b="1" dirty="0"/>
              <a:t>. </a:t>
            </a:r>
            <a:r>
              <a:rPr lang="ru-RU" sz="2000" dirty="0" err="1"/>
              <a:t>Переконайтеся</a:t>
            </a:r>
            <a:r>
              <a:rPr lang="ru-RU" sz="2000" dirty="0"/>
              <a:t>, </a:t>
            </a:r>
            <a:r>
              <a:rPr lang="ru-RU" sz="2000" dirty="0" err="1"/>
              <a:t>що</a:t>
            </a:r>
            <a:r>
              <a:rPr lang="ru-RU" sz="2000" dirty="0"/>
              <a:t> вони </a:t>
            </a:r>
            <a:r>
              <a:rPr lang="ru-RU" sz="2000" dirty="0" err="1"/>
              <a:t>працюють</a:t>
            </a:r>
            <a:r>
              <a:rPr lang="ru-RU" sz="2000" b="1" dirty="0"/>
              <a:t>. </a:t>
            </a:r>
          </a:p>
          <a:p>
            <a:r>
              <a:rPr lang="ru-RU" sz="2000" b="1" dirty="0" err="1"/>
              <a:t>Ланцюжки</a:t>
            </a:r>
            <a:r>
              <a:rPr lang="ru-RU" sz="2000" b="1" dirty="0"/>
              <a:t>. </a:t>
            </a:r>
            <a:r>
              <a:rPr lang="ru-RU" sz="2000" dirty="0" err="1"/>
              <a:t>Ланцюг</a:t>
            </a:r>
            <a:r>
              <a:rPr lang="ru-RU" sz="2000" dirty="0"/>
              <a:t> </a:t>
            </a:r>
            <a:r>
              <a:rPr lang="ru-RU" sz="2000" dirty="0" err="1"/>
              <a:t>має</a:t>
            </a:r>
            <a:r>
              <a:rPr lang="ru-RU" sz="2000" dirty="0"/>
              <a:t> бути </a:t>
            </a:r>
            <a:r>
              <a:rPr lang="ru-RU" sz="2000" dirty="0" err="1"/>
              <a:t>прикріплений</a:t>
            </a:r>
            <a:r>
              <a:rPr lang="ru-RU" sz="2000" dirty="0"/>
              <a:t> і </a:t>
            </a:r>
            <a:r>
              <a:rPr lang="ru-RU" sz="2000" dirty="0" err="1"/>
              <a:t>належним</a:t>
            </a:r>
            <a:r>
              <a:rPr lang="ru-RU" sz="2000" dirty="0"/>
              <a:t> чином </a:t>
            </a:r>
            <a:r>
              <a:rPr lang="ru-RU" sz="2000" dirty="0" err="1"/>
              <a:t>змащений</a:t>
            </a:r>
            <a:r>
              <a:rPr lang="ru-RU" sz="2000" b="1" dirty="0"/>
              <a:t>. </a:t>
            </a:r>
          </a:p>
          <a:p>
            <a:r>
              <a:rPr lang="ru-RU" sz="2000" b="1" dirty="0"/>
              <a:t>Колеса. </a:t>
            </a:r>
            <a:r>
              <a:rPr lang="ru-RU" sz="2000" dirty="0"/>
              <a:t>Колеса </a:t>
            </a:r>
            <a:r>
              <a:rPr lang="ru-RU" sz="2000" dirty="0" err="1"/>
              <a:t>повинні</a:t>
            </a:r>
            <a:r>
              <a:rPr lang="ru-RU" sz="2000" dirty="0"/>
              <a:t> </a:t>
            </a:r>
            <a:r>
              <a:rPr lang="ru-RU" sz="2000" dirty="0" err="1"/>
              <a:t>обертатися</a:t>
            </a:r>
            <a:r>
              <a:rPr lang="ru-RU" sz="2000" dirty="0"/>
              <a:t> плавно</a:t>
            </a:r>
            <a:r>
              <a:rPr lang="ru-RU" sz="2000" b="1" dirty="0"/>
              <a:t>.</a:t>
            </a:r>
            <a:endParaRPr lang="uk-UA" sz="2000" b="1" dirty="0"/>
          </a:p>
        </p:txBody>
      </p:sp>
      <p:sp>
        <p:nvSpPr>
          <p:cNvPr id="6" name="Прямокутник 5">
            <a:extLst>
              <a:ext uri="{FF2B5EF4-FFF2-40B4-BE49-F238E27FC236}">
                <a16:creationId xmlns:a16="http://schemas.microsoft.com/office/drawing/2014/main" id="{5B8F7573-A45D-484A-A8A3-BBFFBAA31C76}"/>
              </a:ext>
            </a:extLst>
          </p:cNvPr>
          <p:cNvSpPr/>
          <p:nvPr/>
        </p:nvSpPr>
        <p:spPr>
          <a:xfrm>
            <a:off x="143186" y="4434505"/>
            <a:ext cx="15475953" cy="1938992"/>
          </a:xfrm>
          <a:prstGeom prst="rect">
            <a:avLst/>
          </a:prstGeom>
        </p:spPr>
        <p:txBody>
          <a:bodyPr wrap="square">
            <a:spAutoFit/>
          </a:bodyPr>
          <a:lstStyle/>
          <a:p>
            <a:r>
              <a:rPr lang="uk-UA" sz="2000" b="1" dirty="0"/>
              <a:t>5. Озирайтеся навколо</a:t>
            </a:r>
          </a:p>
          <a:p>
            <a:endParaRPr lang="uk-UA" sz="2000" dirty="0"/>
          </a:p>
          <a:p>
            <a:r>
              <a:rPr lang="uk-UA" sz="2000" dirty="0"/>
              <a:t>Завжди дивіться водіям в очі. Те, що ви бачите машину, не означає, що водій бачить вас.</a:t>
            </a:r>
          </a:p>
          <a:p>
            <a:endParaRPr lang="uk-UA" sz="2000" dirty="0"/>
          </a:p>
          <a:p>
            <a:r>
              <a:rPr lang="uk-UA" sz="2000" dirty="0" err="1"/>
              <a:t>Їдучи</a:t>
            </a:r>
            <a:r>
              <a:rPr lang="uk-UA" sz="2000" dirty="0"/>
              <a:t> вулицею, ваша дитина також повинна спостерігати за </a:t>
            </a:r>
            <a:r>
              <a:rPr lang="uk-UA" sz="2000" dirty="0" err="1"/>
              <a:t>припаркованими</a:t>
            </a:r>
            <a:r>
              <a:rPr lang="uk-UA" sz="2000" dirty="0"/>
              <a:t> автомобілями (двері можуть раптово відкритися), автомобілями, які заїжджають і виїжджають з під’їзних доріг, пішоходами та дорожніми небезпеками, як-от ями.</a:t>
            </a:r>
          </a:p>
        </p:txBody>
      </p:sp>
      <p:sp>
        <p:nvSpPr>
          <p:cNvPr id="7" name="Прямокутник 6">
            <a:extLst>
              <a:ext uri="{FF2B5EF4-FFF2-40B4-BE49-F238E27FC236}">
                <a16:creationId xmlns:a16="http://schemas.microsoft.com/office/drawing/2014/main" id="{F5CD2A7D-4B86-408F-B019-4CB53008C660}"/>
              </a:ext>
            </a:extLst>
          </p:cNvPr>
          <p:cNvSpPr/>
          <p:nvPr/>
        </p:nvSpPr>
        <p:spPr>
          <a:xfrm>
            <a:off x="89759" y="6505959"/>
            <a:ext cx="16111724" cy="2554545"/>
          </a:xfrm>
          <a:prstGeom prst="rect">
            <a:avLst/>
          </a:prstGeom>
        </p:spPr>
        <p:txBody>
          <a:bodyPr wrap="square">
            <a:spAutoFit/>
          </a:bodyPr>
          <a:lstStyle/>
          <a:p>
            <a:r>
              <a:rPr lang="uk-UA" sz="2000" b="1" dirty="0"/>
              <a:t>6. Одягайте дитину так, щоб її бачили</a:t>
            </a:r>
          </a:p>
          <a:p>
            <a:r>
              <a:rPr lang="uk-UA" sz="2000" dirty="0"/>
              <a:t>Подбайте про те, щоб вашу дитину легко бачили водії:</a:t>
            </a:r>
          </a:p>
          <a:p>
            <a:endParaRPr lang="uk-UA" sz="2000" dirty="0"/>
          </a:p>
          <a:p>
            <a:r>
              <a:rPr lang="uk-UA" sz="2000" b="1" dirty="0">
                <a:solidFill>
                  <a:srgbClr val="00B050"/>
                </a:solidFill>
              </a:rPr>
              <a:t>Одягайте світлий і яскравий одяг</a:t>
            </a:r>
            <a:r>
              <a:rPr lang="uk-UA" sz="2000" dirty="0"/>
              <a:t>.</a:t>
            </a:r>
          </a:p>
          <a:p>
            <a:r>
              <a:rPr lang="uk-UA" sz="2000" b="1" dirty="0">
                <a:solidFill>
                  <a:srgbClr val="00B050"/>
                </a:solidFill>
              </a:rPr>
              <a:t>Використовуйте </a:t>
            </a:r>
            <a:r>
              <a:rPr lang="uk-UA" sz="2000" b="1" dirty="0" err="1">
                <a:solidFill>
                  <a:srgbClr val="00B050"/>
                </a:solidFill>
              </a:rPr>
              <a:t>світловідбиваючі</a:t>
            </a:r>
            <a:r>
              <a:rPr lang="uk-UA" sz="2000" b="1" dirty="0">
                <a:solidFill>
                  <a:srgbClr val="00B050"/>
                </a:solidFill>
              </a:rPr>
              <a:t> наклейки на взуття</a:t>
            </a:r>
            <a:r>
              <a:rPr lang="uk-UA" sz="2000" dirty="0"/>
              <a:t>.</a:t>
            </a:r>
          </a:p>
          <a:p>
            <a:r>
              <a:rPr lang="uk-UA" sz="2000" b="1" dirty="0">
                <a:solidFill>
                  <a:srgbClr val="00B050"/>
                </a:solidFill>
              </a:rPr>
              <a:t>Використовуйте передню фару або проблискові вогні на велосипеді</a:t>
            </a:r>
            <a:r>
              <a:rPr lang="uk-UA" sz="2000" dirty="0"/>
              <a:t>. Велосипед також повинен мати задні світловідбивачі.</a:t>
            </a:r>
          </a:p>
          <a:p>
            <a:r>
              <a:rPr lang="uk-UA" sz="2000" b="1" dirty="0">
                <a:solidFill>
                  <a:srgbClr val="00B050"/>
                </a:solidFill>
              </a:rPr>
              <a:t>Не вдягайте  довгий або вільний одяг,</a:t>
            </a:r>
            <a:r>
              <a:rPr lang="uk-UA" sz="2000" dirty="0"/>
              <a:t> він може зачепитися за ланцюг велосипеда. Шнурки мають бути зав’язані та заправлені. </a:t>
            </a:r>
          </a:p>
          <a:p>
            <a:r>
              <a:rPr lang="uk-UA" sz="2000" b="1" dirty="0">
                <a:solidFill>
                  <a:srgbClr val="00B050"/>
                </a:solidFill>
              </a:rPr>
              <a:t>Не носіть шльопанці</a:t>
            </a:r>
            <a:r>
              <a:rPr lang="uk-UA" sz="2000" b="1" dirty="0"/>
              <a:t>.</a:t>
            </a:r>
          </a:p>
        </p:txBody>
      </p:sp>
    </p:spTree>
    <p:extLst>
      <p:ext uri="{BB962C8B-B14F-4D97-AF65-F5344CB8AC3E}">
        <p14:creationId xmlns:p14="http://schemas.microsoft.com/office/powerpoint/2010/main" val="8929819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g21b7ccbc55c_0_1"/>
          <p:cNvPicPr preferRelativeResize="0"/>
          <p:nvPr/>
        </p:nvPicPr>
        <p:blipFill rotWithShape="1">
          <a:blip r:embed="rId3">
            <a:alphaModFix/>
          </a:blip>
          <a:srcRect/>
          <a:stretch/>
        </p:blipFill>
        <p:spPr>
          <a:xfrm rot="-286047">
            <a:off x="10604456" y="5308414"/>
            <a:ext cx="9566830" cy="6955621"/>
          </a:xfrm>
          <a:prstGeom prst="rect">
            <a:avLst/>
          </a:prstGeom>
          <a:noFill/>
          <a:ln>
            <a:noFill/>
          </a:ln>
        </p:spPr>
      </p:pic>
      <p:pic>
        <p:nvPicPr>
          <p:cNvPr id="135" name="Google Shape;135;g21b7ccbc55c_0_1"/>
          <p:cNvPicPr preferRelativeResize="0"/>
          <p:nvPr/>
        </p:nvPicPr>
        <p:blipFill rotWithShape="1">
          <a:blip r:embed="rId4">
            <a:alphaModFix/>
          </a:blip>
          <a:srcRect/>
          <a:stretch/>
        </p:blipFill>
        <p:spPr>
          <a:xfrm rot="6894059">
            <a:off x="5566078" y="-662335"/>
            <a:ext cx="10143756" cy="7375079"/>
          </a:xfrm>
          <a:prstGeom prst="rect">
            <a:avLst/>
          </a:prstGeom>
          <a:noFill/>
          <a:ln>
            <a:noFill/>
          </a:ln>
        </p:spPr>
      </p:pic>
      <p:grpSp>
        <p:nvGrpSpPr>
          <p:cNvPr id="136" name="Google Shape;136;g21b7ccbc55c_0_1"/>
          <p:cNvGrpSpPr/>
          <p:nvPr/>
        </p:nvGrpSpPr>
        <p:grpSpPr>
          <a:xfrm>
            <a:off x="16142152" y="5868985"/>
            <a:ext cx="1290793" cy="1296579"/>
            <a:chOff x="1813" y="0"/>
            <a:chExt cx="809173" cy="812800"/>
          </a:xfrm>
        </p:grpSpPr>
        <p:sp>
          <p:nvSpPr>
            <p:cNvPr id="137" name="Google Shape;137;g21b7ccbc55c_0_1"/>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13A6A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g21b7ccbc55c_0_1"/>
            <p:cNvSpPr txBox="1"/>
            <p:nvPr/>
          </p:nvSpPr>
          <p:spPr>
            <a:xfrm>
              <a:off x="76200" y="19050"/>
              <a:ext cx="660300" cy="717600"/>
            </a:xfrm>
            <a:prstGeom prst="rect">
              <a:avLst/>
            </a:prstGeom>
            <a:noFill/>
            <a:ln>
              <a:noFill/>
            </a:ln>
          </p:spPr>
          <p:txBody>
            <a:bodyPr spcFirstLastPara="1" wrap="square" lIns="50800" tIns="50800" rIns="50800" bIns="50800" anchor="ctr" anchorCtr="0">
              <a:noAutofit/>
            </a:bodyPr>
            <a:lstStyle/>
            <a:p>
              <a:pPr marL="0" marR="0" lvl="0" indent="0" algn="ctr" defTabSz="914400" rtl="0" eaLnBrk="1" fontAlgn="auto" latinLnBrk="0" hangingPunct="1">
                <a:lnSpc>
                  <a:spcPct val="204111"/>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39" name="Google Shape;139;g21b7ccbc55c_0_1"/>
          <p:cNvGrpSpPr/>
          <p:nvPr/>
        </p:nvGrpSpPr>
        <p:grpSpPr>
          <a:xfrm>
            <a:off x="3765542" y="1575606"/>
            <a:ext cx="746381" cy="749727"/>
            <a:chOff x="1813" y="0"/>
            <a:chExt cx="809173" cy="812800"/>
          </a:xfrm>
        </p:grpSpPr>
        <p:sp>
          <p:nvSpPr>
            <p:cNvPr id="140" name="Google Shape;140;g21b7ccbc55c_0_1"/>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13A6A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g21b7ccbc55c_0_1"/>
            <p:cNvSpPr txBox="1"/>
            <p:nvPr/>
          </p:nvSpPr>
          <p:spPr>
            <a:xfrm>
              <a:off x="76200" y="19050"/>
              <a:ext cx="660300" cy="717600"/>
            </a:xfrm>
            <a:prstGeom prst="rect">
              <a:avLst/>
            </a:prstGeom>
            <a:noFill/>
            <a:ln>
              <a:noFill/>
            </a:ln>
          </p:spPr>
          <p:txBody>
            <a:bodyPr spcFirstLastPara="1" wrap="square" lIns="50800" tIns="50800" rIns="50800" bIns="50800" anchor="ctr" anchorCtr="0">
              <a:noAutofit/>
            </a:bodyPr>
            <a:lstStyle/>
            <a:p>
              <a:pPr marL="0" marR="0" lvl="0" indent="0" algn="ctr" defTabSz="914400" rtl="0" eaLnBrk="1" fontAlgn="auto" latinLnBrk="0" hangingPunct="1">
                <a:lnSpc>
                  <a:spcPct val="204111"/>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pic>
        <p:nvPicPr>
          <p:cNvPr id="142" name="Google Shape;142;g21b7ccbc55c_0_1"/>
          <p:cNvPicPr preferRelativeResize="0"/>
          <p:nvPr/>
        </p:nvPicPr>
        <p:blipFill rotWithShape="1">
          <a:blip r:embed="rId5">
            <a:alphaModFix/>
          </a:blip>
          <a:srcRect/>
          <a:stretch/>
        </p:blipFill>
        <p:spPr>
          <a:xfrm>
            <a:off x="15858438" y="196254"/>
            <a:ext cx="2664604" cy="2099617"/>
          </a:xfrm>
          <a:prstGeom prst="rect">
            <a:avLst/>
          </a:prstGeom>
          <a:noFill/>
          <a:ln>
            <a:noFill/>
          </a:ln>
        </p:spPr>
      </p:pic>
      <p:pic>
        <p:nvPicPr>
          <p:cNvPr id="143" name="Google Shape;143;g21b7ccbc55c_0_1"/>
          <p:cNvPicPr preferRelativeResize="0"/>
          <p:nvPr/>
        </p:nvPicPr>
        <p:blipFill rotWithShape="1">
          <a:blip r:embed="rId6">
            <a:alphaModFix/>
          </a:blip>
          <a:srcRect/>
          <a:stretch/>
        </p:blipFill>
        <p:spPr>
          <a:xfrm rot="-5274996">
            <a:off x="9192587" y="2247517"/>
            <a:ext cx="1360014" cy="1408677"/>
          </a:xfrm>
          <a:prstGeom prst="rect">
            <a:avLst/>
          </a:prstGeom>
          <a:noFill/>
          <a:ln>
            <a:noFill/>
          </a:ln>
        </p:spPr>
      </p:pic>
      <p:grpSp>
        <p:nvGrpSpPr>
          <p:cNvPr id="144" name="Google Shape;144;g21b7ccbc55c_0_1"/>
          <p:cNvGrpSpPr/>
          <p:nvPr/>
        </p:nvGrpSpPr>
        <p:grpSpPr>
          <a:xfrm>
            <a:off x="7142582" y="9003115"/>
            <a:ext cx="813462" cy="817108"/>
            <a:chOff x="1813" y="0"/>
            <a:chExt cx="809173" cy="812800"/>
          </a:xfrm>
        </p:grpSpPr>
        <p:sp>
          <p:nvSpPr>
            <p:cNvPr id="145" name="Google Shape;145;g21b7ccbc55c_0_1"/>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1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g21b7ccbc55c_0_1"/>
            <p:cNvSpPr txBox="1"/>
            <p:nvPr/>
          </p:nvSpPr>
          <p:spPr>
            <a:xfrm>
              <a:off x="76200" y="19050"/>
              <a:ext cx="660300" cy="717600"/>
            </a:xfrm>
            <a:prstGeom prst="rect">
              <a:avLst/>
            </a:prstGeom>
            <a:noFill/>
            <a:ln>
              <a:noFill/>
            </a:ln>
          </p:spPr>
          <p:txBody>
            <a:bodyPr spcFirstLastPara="1" wrap="square" lIns="50800" tIns="50800" rIns="50800" bIns="50800" anchor="ctr" anchorCtr="0">
              <a:noAutofit/>
            </a:bodyPr>
            <a:lstStyle/>
            <a:p>
              <a:pPr marL="0" marR="0" lvl="0" indent="0" algn="ctr" defTabSz="914400" rtl="0" eaLnBrk="1" fontAlgn="auto" latinLnBrk="0" hangingPunct="1">
                <a:lnSpc>
                  <a:spcPct val="204111"/>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pic>
        <p:nvPicPr>
          <p:cNvPr id="147" name="Google Shape;147;g21b7ccbc55c_0_1"/>
          <p:cNvPicPr preferRelativeResize="0"/>
          <p:nvPr/>
        </p:nvPicPr>
        <p:blipFill rotWithShape="1">
          <a:blip r:embed="rId7">
            <a:alphaModFix/>
          </a:blip>
          <a:srcRect/>
          <a:stretch/>
        </p:blipFill>
        <p:spPr>
          <a:xfrm>
            <a:off x="325906" y="9176365"/>
            <a:ext cx="1713142" cy="436073"/>
          </a:xfrm>
          <a:prstGeom prst="rect">
            <a:avLst/>
          </a:prstGeom>
          <a:noFill/>
          <a:ln>
            <a:noFill/>
          </a:ln>
        </p:spPr>
      </p:pic>
      <p:pic>
        <p:nvPicPr>
          <p:cNvPr id="148" name="Google Shape;148;g21b7ccbc55c_0_1"/>
          <p:cNvPicPr preferRelativeResize="0"/>
          <p:nvPr/>
        </p:nvPicPr>
        <p:blipFill rotWithShape="1">
          <a:blip r:embed="rId7">
            <a:alphaModFix/>
          </a:blip>
          <a:srcRect/>
          <a:stretch/>
        </p:blipFill>
        <p:spPr>
          <a:xfrm>
            <a:off x="916735" y="8721309"/>
            <a:ext cx="1713142" cy="436073"/>
          </a:xfrm>
          <a:prstGeom prst="rect">
            <a:avLst/>
          </a:prstGeom>
          <a:noFill/>
          <a:ln>
            <a:noFill/>
          </a:ln>
        </p:spPr>
      </p:pic>
      <p:pic>
        <p:nvPicPr>
          <p:cNvPr id="149" name="Google Shape;149;g21b7ccbc55c_0_1"/>
          <p:cNvPicPr preferRelativeResize="0"/>
          <p:nvPr/>
        </p:nvPicPr>
        <p:blipFill rotWithShape="1">
          <a:blip r:embed="rId8">
            <a:alphaModFix/>
          </a:blip>
          <a:srcRect/>
          <a:stretch/>
        </p:blipFill>
        <p:spPr>
          <a:xfrm>
            <a:off x="14585526" y="165516"/>
            <a:ext cx="1382880" cy="1945149"/>
          </a:xfrm>
          <a:prstGeom prst="rect">
            <a:avLst/>
          </a:prstGeom>
          <a:noFill/>
          <a:ln>
            <a:noFill/>
          </a:ln>
        </p:spPr>
      </p:pic>
      <p:sp>
        <p:nvSpPr>
          <p:cNvPr id="3" name="Прямокутник 2">
            <a:extLst>
              <a:ext uri="{FF2B5EF4-FFF2-40B4-BE49-F238E27FC236}">
                <a16:creationId xmlns:a16="http://schemas.microsoft.com/office/drawing/2014/main" id="{274E129F-D386-44EC-8754-8A70E47BEC2B}"/>
              </a:ext>
            </a:extLst>
          </p:cNvPr>
          <p:cNvSpPr/>
          <p:nvPr/>
        </p:nvSpPr>
        <p:spPr>
          <a:xfrm>
            <a:off x="1336264" y="521774"/>
            <a:ext cx="11762197" cy="707886"/>
          </a:xfrm>
          <a:prstGeom prst="rect">
            <a:avLst/>
          </a:prstGeom>
        </p:spPr>
        <p:txBody>
          <a:bodyPr wrap="square">
            <a:spAutoFit/>
          </a:bodyPr>
          <a:lstStyle/>
          <a:p>
            <a:pPr lvl="0"/>
            <a:r>
              <a:rPr lang="uk-UA" sz="4000" b="1" dirty="0">
                <a:latin typeface="Open Sans" panose="020B0604020202020204" charset="0"/>
                <a:ea typeface="Open Sans" panose="020B0604020202020204" charset="0"/>
                <a:cs typeface="Open Sans" panose="020B0604020202020204" charset="0"/>
              </a:rPr>
              <a:t>Кроки для безпечної їзди на велосипеді</a:t>
            </a:r>
            <a:endParaRPr kumimoji="0" lang="uk-UA" sz="4000" b="1" i="0" u="none" strike="noStrike" kern="0" cap="none" spc="0" normalizeH="0" baseline="0" noProof="0" dirty="0">
              <a:ln>
                <a:noFill/>
              </a:ln>
              <a:solidFill>
                <a:srgbClr val="000000"/>
              </a:solidFill>
              <a:effectLst/>
              <a:uLnTx/>
              <a:uFillTx/>
              <a:latin typeface="Open Sans" panose="020B0604020202020204" charset="0"/>
              <a:ea typeface="Open Sans" panose="020B0604020202020204" charset="0"/>
              <a:cs typeface="Open Sans" panose="020B0604020202020204" charset="0"/>
              <a:sym typeface="Arial"/>
            </a:endParaRPr>
          </a:p>
        </p:txBody>
      </p:sp>
      <p:sp>
        <p:nvSpPr>
          <p:cNvPr id="4" name="Прямокутник 3">
            <a:extLst>
              <a:ext uri="{FF2B5EF4-FFF2-40B4-BE49-F238E27FC236}">
                <a16:creationId xmlns:a16="http://schemas.microsoft.com/office/drawing/2014/main" id="{ECD283B4-B7E7-432B-A075-4C26E129221E}"/>
              </a:ext>
            </a:extLst>
          </p:cNvPr>
          <p:cNvSpPr/>
          <p:nvPr/>
        </p:nvSpPr>
        <p:spPr>
          <a:xfrm>
            <a:off x="181458" y="1840189"/>
            <a:ext cx="16079356" cy="4093428"/>
          </a:xfrm>
          <a:prstGeom prst="rect">
            <a:avLst/>
          </a:prstGeom>
        </p:spPr>
        <p:txBody>
          <a:bodyPr wrap="square">
            <a:spAutoFit/>
          </a:bodyPr>
          <a:lstStyle/>
          <a:p>
            <a:r>
              <a:rPr lang="ru-RU" sz="2000" b="1" dirty="0"/>
              <a:t>7. </a:t>
            </a:r>
            <a:r>
              <a:rPr lang="ru-RU" sz="2000" b="1" dirty="0" err="1"/>
              <a:t>Виберіть</a:t>
            </a:r>
            <a:r>
              <a:rPr lang="ru-RU" sz="2000" b="1" dirty="0"/>
              <a:t> велосипед, </a:t>
            </a:r>
            <a:r>
              <a:rPr lang="ru-RU" sz="2000" b="1" dirty="0" err="1"/>
              <a:t>який</a:t>
            </a:r>
            <a:r>
              <a:rPr lang="ru-RU" sz="2000" b="1" dirty="0"/>
              <a:t> </a:t>
            </a:r>
            <a:r>
              <a:rPr lang="ru-RU" sz="2000" b="1" dirty="0" err="1"/>
              <a:t>підходить</a:t>
            </a:r>
            <a:endParaRPr lang="ru-RU" sz="2000" b="1" dirty="0"/>
          </a:p>
          <a:p>
            <a:endParaRPr lang="ru-RU" sz="2000" b="1" dirty="0"/>
          </a:p>
          <a:p>
            <a:r>
              <a:rPr lang="ru-RU" sz="2000" dirty="0" err="1"/>
              <a:t>Діти</a:t>
            </a:r>
            <a:r>
              <a:rPr lang="ru-RU" sz="2000" dirty="0"/>
              <a:t> </a:t>
            </a:r>
            <a:r>
              <a:rPr lang="ru-RU" sz="2000" dirty="0" err="1"/>
              <a:t>ростуть</a:t>
            </a:r>
            <a:r>
              <a:rPr lang="ru-RU" sz="2000" dirty="0"/>
              <a:t>, і </a:t>
            </a:r>
            <a:r>
              <a:rPr lang="ru-RU" sz="2000" dirty="0" err="1"/>
              <a:t>іноді</a:t>
            </a:r>
            <a:r>
              <a:rPr lang="ru-RU" sz="2000" dirty="0"/>
              <a:t> </a:t>
            </a:r>
            <a:r>
              <a:rPr lang="ru-RU" sz="2000" dirty="0" err="1"/>
              <a:t>велосипеди</a:t>
            </a:r>
            <a:r>
              <a:rPr lang="ru-RU" sz="2000" dirty="0"/>
              <a:t> доводиться </a:t>
            </a:r>
            <a:r>
              <a:rPr lang="ru-RU" sz="2000" dirty="0" err="1"/>
              <a:t>підлаштовувати</a:t>
            </a:r>
            <a:r>
              <a:rPr lang="ru-RU" sz="2000" dirty="0"/>
              <a:t> </a:t>
            </a:r>
            <a:r>
              <a:rPr lang="ru-RU" sz="2000" dirty="0" err="1"/>
              <a:t>під</a:t>
            </a:r>
            <a:r>
              <a:rPr lang="ru-RU" sz="2000" dirty="0"/>
              <a:t> них. </a:t>
            </a:r>
            <a:r>
              <a:rPr lang="ru-RU" sz="2000" dirty="0" err="1"/>
              <a:t>Крім</a:t>
            </a:r>
            <a:r>
              <a:rPr lang="ru-RU" sz="2000" dirty="0"/>
              <a:t> того, </a:t>
            </a:r>
            <a:r>
              <a:rPr lang="ru-RU" sz="2000" dirty="0" err="1"/>
              <a:t>якщо</a:t>
            </a:r>
            <a:r>
              <a:rPr lang="ru-RU" sz="2000" dirty="0"/>
              <a:t> велосипед </a:t>
            </a:r>
            <a:r>
              <a:rPr lang="ru-RU" sz="2000" dirty="0" err="1"/>
              <a:t>занадто</a:t>
            </a:r>
            <a:r>
              <a:rPr lang="ru-RU" sz="2000" dirty="0"/>
              <a:t> великий, </a:t>
            </a:r>
            <a:r>
              <a:rPr lang="ru-RU" sz="2000" dirty="0" err="1"/>
              <a:t>дитина</a:t>
            </a:r>
            <a:r>
              <a:rPr lang="ru-RU" sz="2000" dirty="0"/>
              <a:t> не </a:t>
            </a:r>
            <a:r>
              <a:rPr lang="ru-RU" sz="2000" dirty="0" err="1"/>
              <a:t>зможе</a:t>
            </a:r>
            <a:r>
              <a:rPr lang="ru-RU" sz="2000" dirty="0"/>
              <a:t> </a:t>
            </a:r>
            <a:r>
              <a:rPr lang="ru-RU" sz="2000" dirty="0" err="1"/>
              <a:t>контролювати</a:t>
            </a:r>
            <a:r>
              <a:rPr lang="ru-RU" sz="2000" dirty="0"/>
              <a:t> і </a:t>
            </a:r>
            <a:r>
              <a:rPr lang="ru-RU" sz="2000" dirty="0" err="1"/>
              <a:t>безпечно</a:t>
            </a:r>
            <a:r>
              <a:rPr lang="ru-RU" sz="2000" dirty="0"/>
              <a:t> </a:t>
            </a:r>
            <a:r>
              <a:rPr lang="ru-RU" sz="2000" dirty="0" err="1"/>
              <a:t>зупинитися</a:t>
            </a:r>
            <a:r>
              <a:rPr lang="ru-RU" sz="2000" dirty="0"/>
              <a:t>, не впавши.</a:t>
            </a:r>
          </a:p>
          <a:p>
            <a:endParaRPr lang="ru-RU" sz="2000" dirty="0"/>
          </a:p>
          <a:p>
            <a:r>
              <a:rPr lang="ru-RU" sz="2000" b="1" dirty="0">
                <a:solidFill>
                  <a:srgbClr val="00B050"/>
                </a:solidFill>
              </a:rPr>
              <a:t>Як </a:t>
            </a:r>
            <a:r>
              <a:rPr lang="ru-RU" sz="2000" b="1" dirty="0" err="1">
                <a:solidFill>
                  <a:srgbClr val="00B050"/>
                </a:solidFill>
              </a:rPr>
              <a:t>дізнатися</a:t>
            </a:r>
            <a:r>
              <a:rPr lang="ru-RU" sz="2000" b="1" dirty="0">
                <a:solidFill>
                  <a:srgbClr val="00B050"/>
                </a:solidFill>
              </a:rPr>
              <a:t>, </a:t>
            </a:r>
            <a:r>
              <a:rPr lang="ru-RU" sz="2000" b="1" dirty="0" err="1">
                <a:solidFill>
                  <a:srgbClr val="00B050"/>
                </a:solidFill>
              </a:rPr>
              <a:t>чи</a:t>
            </a:r>
            <a:r>
              <a:rPr lang="ru-RU" sz="2000" b="1" dirty="0">
                <a:solidFill>
                  <a:srgbClr val="00B050"/>
                </a:solidFill>
              </a:rPr>
              <a:t> </a:t>
            </a:r>
            <a:r>
              <a:rPr lang="ru-RU" sz="2000" b="1" dirty="0" err="1">
                <a:solidFill>
                  <a:srgbClr val="00B050"/>
                </a:solidFill>
              </a:rPr>
              <a:t>підходить</a:t>
            </a:r>
            <a:r>
              <a:rPr lang="ru-RU" sz="2000" b="1" dirty="0">
                <a:solidFill>
                  <a:srgbClr val="00B050"/>
                </a:solidFill>
              </a:rPr>
              <a:t> велосипед, і </a:t>
            </a:r>
            <a:r>
              <a:rPr lang="ru-RU" sz="2000" b="1" dirty="0" err="1">
                <a:solidFill>
                  <a:srgbClr val="00B050"/>
                </a:solidFill>
              </a:rPr>
              <a:t>чи</a:t>
            </a:r>
            <a:r>
              <a:rPr lang="ru-RU" sz="2000" b="1" dirty="0">
                <a:solidFill>
                  <a:srgbClr val="00B050"/>
                </a:solidFill>
              </a:rPr>
              <a:t>  правильного </a:t>
            </a:r>
            <a:r>
              <a:rPr lang="ru-RU" sz="2000" b="1" dirty="0" err="1">
                <a:solidFill>
                  <a:srgbClr val="00B050"/>
                </a:solidFill>
              </a:rPr>
              <a:t>розміру</a:t>
            </a:r>
            <a:r>
              <a:rPr lang="ru-RU" sz="2000" b="1" dirty="0">
                <a:solidFill>
                  <a:srgbClr val="00B050"/>
                </a:solidFill>
              </a:rPr>
              <a:t>? </a:t>
            </a:r>
          </a:p>
          <a:p>
            <a:endParaRPr lang="ru-RU" sz="2000" b="1" dirty="0">
              <a:solidFill>
                <a:srgbClr val="00B050"/>
              </a:solidFill>
            </a:endParaRPr>
          </a:p>
          <a:p>
            <a:r>
              <a:rPr lang="ru-RU" sz="2000" b="1" dirty="0">
                <a:solidFill>
                  <a:schemeClr val="tx1"/>
                </a:solidFill>
              </a:rPr>
              <a:t>Ось </a:t>
            </a:r>
            <a:r>
              <a:rPr lang="ru-RU" sz="2000" b="1" dirty="0" err="1">
                <a:solidFill>
                  <a:schemeClr val="tx1"/>
                </a:solidFill>
              </a:rPr>
              <a:t>кілька</a:t>
            </a:r>
            <a:r>
              <a:rPr lang="ru-RU" sz="2000" b="1" dirty="0">
                <a:solidFill>
                  <a:schemeClr val="tx1"/>
                </a:solidFill>
              </a:rPr>
              <a:t> речей, на </a:t>
            </a:r>
            <a:r>
              <a:rPr lang="ru-RU" sz="2000" b="1" dirty="0" err="1">
                <a:solidFill>
                  <a:schemeClr val="tx1"/>
                </a:solidFill>
              </a:rPr>
              <a:t>які</a:t>
            </a:r>
            <a:r>
              <a:rPr lang="ru-RU" sz="2000" b="1" dirty="0">
                <a:solidFill>
                  <a:schemeClr val="tx1"/>
                </a:solidFill>
              </a:rPr>
              <a:t> </a:t>
            </a:r>
            <a:r>
              <a:rPr lang="ru-RU" sz="2000" b="1" dirty="0" err="1">
                <a:solidFill>
                  <a:schemeClr val="tx1"/>
                </a:solidFill>
              </a:rPr>
              <a:t>варто</a:t>
            </a:r>
            <a:r>
              <a:rPr lang="ru-RU" sz="2000" b="1" dirty="0">
                <a:solidFill>
                  <a:schemeClr val="tx1"/>
                </a:solidFill>
              </a:rPr>
              <a:t> </a:t>
            </a:r>
            <a:r>
              <a:rPr lang="ru-RU" sz="2000" b="1" dirty="0" err="1">
                <a:solidFill>
                  <a:schemeClr val="tx1"/>
                </a:solidFill>
              </a:rPr>
              <a:t>звернути</a:t>
            </a:r>
            <a:r>
              <a:rPr lang="ru-RU" sz="2000" b="1" dirty="0">
                <a:solidFill>
                  <a:schemeClr val="tx1"/>
                </a:solidFill>
              </a:rPr>
              <a:t> </a:t>
            </a:r>
            <a:r>
              <a:rPr lang="ru-RU" sz="2000" b="1" dirty="0" err="1">
                <a:solidFill>
                  <a:schemeClr val="tx1"/>
                </a:solidFill>
              </a:rPr>
              <a:t>увагу</a:t>
            </a:r>
            <a:r>
              <a:rPr lang="ru-RU" sz="2000" b="1" dirty="0">
                <a:solidFill>
                  <a:srgbClr val="00B050"/>
                </a:solidFill>
              </a:rPr>
              <a:t>:</a:t>
            </a:r>
          </a:p>
          <a:p>
            <a:endParaRPr lang="ru-RU" sz="2000" b="1" dirty="0">
              <a:solidFill>
                <a:srgbClr val="00B050"/>
              </a:solidFill>
            </a:endParaRPr>
          </a:p>
          <a:p>
            <a:pPr marL="342900" indent="-342900">
              <a:buFont typeface="Wingdings" panose="05000000000000000000" pitchFamily="2" charset="2"/>
              <a:buChar char="Ø"/>
            </a:pPr>
            <a:r>
              <a:rPr lang="ru-RU" sz="2000" dirty="0"/>
              <a:t>Коли ваша </a:t>
            </a:r>
            <a:r>
              <a:rPr lang="ru-RU" sz="2000" dirty="0" err="1"/>
              <a:t>дитина</a:t>
            </a:r>
            <a:r>
              <a:rPr lang="ru-RU" sz="2000" dirty="0"/>
              <a:t> </a:t>
            </a:r>
            <a:r>
              <a:rPr lang="ru-RU" sz="2000" dirty="0" err="1"/>
              <a:t>сидить</a:t>
            </a:r>
            <a:r>
              <a:rPr lang="ru-RU" sz="2000" dirty="0"/>
              <a:t> на </a:t>
            </a:r>
            <a:r>
              <a:rPr lang="ru-RU" sz="2000" dirty="0" err="1"/>
              <a:t>велосипеді</a:t>
            </a:r>
            <a:r>
              <a:rPr lang="ru-RU" sz="2000" dirty="0"/>
              <a:t>, </a:t>
            </a:r>
            <a:r>
              <a:rPr lang="ru-RU" sz="2000" dirty="0" err="1"/>
              <a:t>її</a:t>
            </a:r>
            <a:r>
              <a:rPr lang="ru-RU" sz="2000" dirty="0"/>
              <a:t> ноги </a:t>
            </a:r>
            <a:r>
              <a:rPr lang="ru-RU" sz="2000" dirty="0" err="1"/>
              <a:t>повинні</a:t>
            </a:r>
            <a:r>
              <a:rPr lang="ru-RU" sz="2000" dirty="0"/>
              <a:t> </a:t>
            </a:r>
            <a:r>
              <a:rPr lang="ru-RU" sz="2000" dirty="0" err="1"/>
              <a:t>торкатися</a:t>
            </a:r>
            <a:r>
              <a:rPr lang="ru-RU" sz="2000" dirty="0"/>
              <a:t> </a:t>
            </a:r>
            <a:r>
              <a:rPr lang="ru-RU" sz="2000" dirty="0" err="1"/>
              <a:t>землі</a:t>
            </a:r>
            <a:r>
              <a:rPr lang="ru-RU" sz="2000" dirty="0"/>
              <a:t>.</a:t>
            </a:r>
          </a:p>
          <a:p>
            <a:pPr marL="342900" indent="-342900">
              <a:buFont typeface="Wingdings" panose="05000000000000000000" pitchFamily="2" charset="2"/>
              <a:buChar char="Ø"/>
            </a:pPr>
            <a:r>
              <a:rPr lang="ru-RU" sz="2000" dirty="0" err="1"/>
              <a:t>Під</a:t>
            </a:r>
            <a:r>
              <a:rPr lang="ru-RU" sz="2000" dirty="0"/>
              <a:t> час </a:t>
            </a:r>
            <a:r>
              <a:rPr lang="ru-RU" sz="2000" dirty="0" err="1"/>
              <a:t>обертання</a:t>
            </a:r>
            <a:r>
              <a:rPr lang="ru-RU" sz="2000" dirty="0"/>
              <a:t> педалей </a:t>
            </a:r>
            <a:r>
              <a:rPr lang="ru-RU" sz="2000" dirty="0" err="1"/>
              <a:t>дитина</a:t>
            </a:r>
            <a:r>
              <a:rPr lang="ru-RU" sz="2000" dirty="0"/>
              <a:t> </a:t>
            </a:r>
            <a:r>
              <a:rPr lang="ru-RU" sz="2000" dirty="0" err="1"/>
              <a:t>має</a:t>
            </a:r>
            <a:r>
              <a:rPr lang="ru-RU" sz="2000" dirty="0"/>
              <a:t> </a:t>
            </a:r>
            <a:r>
              <a:rPr lang="ru-RU" sz="2000" dirty="0" err="1"/>
              <a:t>злегка</a:t>
            </a:r>
            <a:r>
              <a:rPr lang="ru-RU" sz="2000" dirty="0"/>
              <a:t> </a:t>
            </a:r>
            <a:r>
              <a:rPr lang="ru-RU" sz="2000" dirty="0" err="1"/>
              <a:t>зігнути</a:t>
            </a:r>
            <a:r>
              <a:rPr lang="ru-RU" sz="2000" dirty="0"/>
              <a:t> </a:t>
            </a:r>
            <a:r>
              <a:rPr lang="ru-RU" sz="2000" dirty="0" err="1"/>
              <a:t>коліно</a:t>
            </a:r>
            <a:r>
              <a:rPr lang="ru-RU" sz="2000" dirty="0"/>
              <a:t>, а </a:t>
            </a:r>
            <a:r>
              <a:rPr lang="ru-RU" sz="2000" dirty="0" err="1"/>
              <a:t>потім</a:t>
            </a:r>
            <a:r>
              <a:rPr lang="ru-RU" sz="2000" dirty="0"/>
              <a:t> </a:t>
            </a:r>
            <a:r>
              <a:rPr lang="ru-RU" sz="2000" dirty="0" err="1"/>
              <a:t>повністю</a:t>
            </a:r>
            <a:r>
              <a:rPr lang="ru-RU" sz="2000" dirty="0"/>
              <a:t> </a:t>
            </a:r>
            <a:r>
              <a:rPr lang="ru-RU" sz="2000" dirty="0" err="1"/>
              <a:t>витягнути</a:t>
            </a:r>
            <a:r>
              <a:rPr lang="ru-RU" sz="2000" dirty="0"/>
              <a:t>.</a:t>
            </a:r>
          </a:p>
          <a:p>
            <a:pPr marL="342900" indent="-342900">
              <a:buFont typeface="Wingdings" panose="05000000000000000000" pitchFamily="2" charset="2"/>
              <a:buChar char="Ø"/>
            </a:pPr>
            <a:r>
              <a:rPr lang="ru-RU" sz="2000" dirty="0" err="1"/>
              <a:t>Кермо</a:t>
            </a:r>
            <a:r>
              <a:rPr lang="ru-RU" sz="2000" dirty="0"/>
              <a:t> </a:t>
            </a:r>
            <a:r>
              <a:rPr lang="ru-RU" sz="2000" dirty="0" err="1"/>
              <a:t>має</a:t>
            </a:r>
            <a:r>
              <a:rPr lang="ru-RU" sz="2000" dirty="0"/>
              <a:t> бути на одному </a:t>
            </a:r>
            <a:r>
              <a:rPr lang="ru-RU" sz="2000" dirty="0" err="1"/>
              <a:t>рівні</a:t>
            </a:r>
            <a:r>
              <a:rPr lang="ru-RU" sz="2000" dirty="0"/>
              <a:t> з </a:t>
            </a:r>
            <a:r>
              <a:rPr lang="ru-RU" sz="2000" dirty="0" err="1"/>
              <a:t>сидінням</a:t>
            </a:r>
            <a:r>
              <a:rPr lang="ru-RU" sz="2000" dirty="0"/>
              <a:t>.</a:t>
            </a:r>
            <a:endParaRPr lang="uk-UA" sz="2000" dirty="0"/>
          </a:p>
          <a:p>
            <a:endParaRPr lang="ru-RU" sz="2000" b="1" dirty="0">
              <a:solidFill>
                <a:srgbClr val="00B050"/>
              </a:solidFill>
            </a:endParaRPr>
          </a:p>
        </p:txBody>
      </p:sp>
      <p:sp>
        <p:nvSpPr>
          <p:cNvPr id="7" name="Прямокутник 6">
            <a:extLst>
              <a:ext uri="{FF2B5EF4-FFF2-40B4-BE49-F238E27FC236}">
                <a16:creationId xmlns:a16="http://schemas.microsoft.com/office/drawing/2014/main" id="{F5CD2A7D-4B86-408F-B019-4CB53008C660}"/>
              </a:ext>
            </a:extLst>
          </p:cNvPr>
          <p:cNvSpPr/>
          <p:nvPr/>
        </p:nvSpPr>
        <p:spPr>
          <a:xfrm>
            <a:off x="165274" y="5826786"/>
            <a:ext cx="16111724" cy="3477875"/>
          </a:xfrm>
          <a:prstGeom prst="rect">
            <a:avLst/>
          </a:prstGeom>
        </p:spPr>
        <p:txBody>
          <a:bodyPr wrap="square">
            <a:spAutoFit/>
          </a:bodyPr>
          <a:lstStyle/>
          <a:p>
            <a:r>
              <a:rPr lang="uk-UA" sz="2000" b="1" dirty="0"/>
              <a:t>8. Не дозволяйте користуватись мобільними гаджетами під час їзди</a:t>
            </a:r>
          </a:p>
          <a:p>
            <a:r>
              <a:rPr lang="uk-UA" sz="2000" dirty="0"/>
              <a:t>Відволікання від їзди так само небезпечно, як і відволікання від водіння, якщо не більше. Під час зіткнення велосипедист набагато більш вразливий до травм, ніж хтось у автомобілі.</a:t>
            </a:r>
          </a:p>
          <a:p>
            <a:endParaRPr lang="uk-UA" sz="2000" dirty="0"/>
          </a:p>
          <a:p>
            <a:r>
              <a:rPr lang="uk-UA" sz="2000" dirty="0"/>
              <a:t>Встановіть для дитини чіткі правила:</a:t>
            </a:r>
          </a:p>
          <a:p>
            <a:endParaRPr lang="uk-UA" sz="2000" dirty="0"/>
          </a:p>
          <a:p>
            <a:pPr marL="342900" indent="-342900">
              <a:buFont typeface="Wingdings" panose="05000000000000000000" pitchFamily="2" charset="2"/>
              <a:buChar char="Ø"/>
            </a:pPr>
            <a:r>
              <a:rPr lang="uk-UA" sz="2000" b="1" dirty="0"/>
              <a:t>Не використовуйте телефон під час їзди. Якщо є потреба скористатися телефоном, потрібно </a:t>
            </a:r>
            <a:r>
              <a:rPr lang="uk-UA" sz="2000" b="1" dirty="0" err="1"/>
              <a:t>зачекате</a:t>
            </a:r>
            <a:r>
              <a:rPr lang="uk-UA" sz="2000" b="1" dirty="0"/>
              <a:t>, поки не зупиниться в безпечній зоні.</a:t>
            </a:r>
          </a:p>
          <a:p>
            <a:pPr marL="342900" indent="-342900">
              <a:buFont typeface="Wingdings" panose="05000000000000000000" pitchFamily="2" charset="2"/>
              <a:buChar char="Ø"/>
            </a:pPr>
            <a:r>
              <a:rPr lang="uk-UA" sz="2000" b="1" dirty="0"/>
              <a:t>Не можна їздити в навушниках. Ваша дитина має прислухатися до інших машин, гудків, людей тощо.</a:t>
            </a:r>
          </a:p>
          <a:p>
            <a:pPr marL="342900" indent="-342900">
              <a:buFont typeface="Wingdings" panose="05000000000000000000" pitchFamily="2" charset="2"/>
              <a:buChar char="Ø"/>
            </a:pPr>
            <a:r>
              <a:rPr lang="uk-UA" sz="2000" b="1" dirty="0"/>
              <a:t>Постійно дивиться на дорогу. Не дозволяйте кріпить телефон на кермо!</a:t>
            </a:r>
          </a:p>
          <a:p>
            <a:endParaRPr lang="uk-UA" sz="2000" b="1" dirty="0"/>
          </a:p>
        </p:txBody>
      </p:sp>
      <p:pic>
        <p:nvPicPr>
          <p:cNvPr id="2" name="Рисунок 1">
            <a:extLst>
              <a:ext uri="{FF2B5EF4-FFF2-40B4-BE49-F238E27FC236}">
                <a16:creationId xmlns:a16="http://schemas.microsoft.com/office/drawing/2014/main" id="{B436BC7A-F9EE-AA96-68B0-AF85114D7F07}"/>
              </a:ext>
            </a:extLst>
          </p:cNvPr>
          <p:cNvPicPr>
            <a:picLocks noChangeAspect="1"/>
          </p:cNvPicPr>
          <p:nvPr/>
        </p:nvPicPr>
        <p:blipFill>
          <a:blip r:embed="rId9"/>
          <a:stretch>
            <a:fillRect/>
          </a:stretch>
        </p:blipFill>
        <p:spPr>
          <a:xfrm>
            <a:off x="11854147" y="2890396"/>
            <a:ext cx="6268579" cy="3117338"/>
          </a:xfrm>
          <a:prstGeom prst="rect">
            <a:avLst/>
          </a:prstGeom>
        </p:spPr>
      </p:pic>
    </p:spTree>
    <p:extLst>
      <p:ext uri="{BB962C8B-B14F-4D97-AF65-F5344CB8AC3E}">
        <p14:creationId xmlns:p14="http://schemas.microsoft.com/office/powerpoint/2010/main" val="7452434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Google Shape;110;p2"/>
          <p:cNvPicPr preferRelativeResize="0"/>
          <p:nvPr/>
        </p:nvPicPr>
        <p:blipFill rotWithShape="1">
          <a:blip r:embed="rId3">
            <a:alphaModFix/>
          </a:blip>
          <a:srcRect/>
          <a:stretch/>
        </p:blipFill>
        <p:spPr>
          <a:xfrm rot="-286047">
            <a:off x="10493550" y="5403694"/>
            <a:ext cx="9566831" cy="6955622"/>
          </a:xfrm>
          <a:prstGeom prst="rect">
            <a:avLst/>
          </a:prstGeom>
          <a:noFill/>
          <a:ln>
            <a:noFill/>
          </a:ln>
        </p:spPr>
      </p:pic>
      <p:pic>
        <p:nvPicPr>
          <p:cNvPr id="111" name="Google Shape;111;p2"/>
          <p:cNvPicPr preferRelativeResize="0"/>
          <p:nvPr/>
        </p:nvPicPr>
        <p:blipFill rotWithShape="1">
          <a:blip r:embed="rId4">
            <a:alphaModFix/>
          </a:blip>
          <a:srcRect/>
          <a:stretch/>
        </p:blipFill>
        <p:spPr>
          <a:xfrm rot="6894059">
            <a:off x="2068882" y="-5272899"/>
            <a:ext cx="10143755" cy="7375078"/>
          </a:xfrm>
          <a:prstGeom prst="rect">
            <a:avLst/>
          </a:prstGeom>
          <a:noFill/>
          <a:ln>
            <a:noFill/>
          </a:ln>
        </p:spPr>
      </p:pic>
      <p:grpSp>
        <p:nvGrpSpPr>
          <p:cNvPr id="113" name="Google Shape;113;p2"/>
          <p:cNvGrpSpPr/>
          <p:nvPr/>
        </p:nvGrpSpPr>
        <p:grpSpPr>
          <a:xfrm>
            <a:off x="16142152" y="5868985"/>
            <a:ext cx="1290831" cy="1296617"/>
            <a:chOff x="1813" y="0"/>
            <a:chExt cx="809173" cy="812800"/>
          </a:xfrm>
        </p:grpSpPr>
        <p:sp>
          <p:nvSpPr>
            <p:cNvPr id="114" name="Google Shape;114;p2"/>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13A6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txBox="1"/>
            <p:nvPr/>
          </p:nvSpPr>
          <p:spPr>
            <a:xfrm>
              <a:off x="76200" y="19050"/>
              <a:ext cx="660400" cy="717550"/>
            </a:xfrm>
            <a:prstGeom prst="rect">
              <a:avLst/>
            </a:prstGeom>
            <a:noFill/>
            <a:ln>
              <a:noFill/>
            </a:ln>
          </p:spPr>
          <p:txBody>
            <a:bodyPr spcFirstLastPara="1" wrap="square" lIns="50800" tIns="50800" rIns="50800" bIns="50800" anchor="ctr" anchorCtr="0">
              <a:noAutofit/>
            </a:bodyPr>
            <a:lstStyle/>
            <a:p>
              <a:pPr marL="0" marR="0" lvl="0" indent="0" algn="ctr" rtl="0">
                <a:lnSpc>
                  <a:spcPct val="2041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16" name="Google Shape;116;p2"/>
          <p:cNvGrpSpPr/>
          <p:nvPr/>
        </p:nvGrpSpPr>
        <p:grpSpPr>
          <a:xfrm>
            <a:off x="3765542" y="1575606"/>
            <a:ext cx="746366" cy="749711"/>
            <a:chOff x="1813" y="0"/>
            <a:chExt cx="809173" cy="812800"/>
          </a:xfrm>
        </p:grpSpPr>
        <p:sp>
          <p:nvSpPr>
            <p:cNvPr id="117" name="Google Shape;117;p2"/>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13A6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txBox="1"/>
            <p:nvPr/>
          </p:nvSpPr>
          <p:spPr>
            <a:xfrm>
              <a:off x="76200" y="19050"/>
              <a:ext cx="660400" cy="717550"/>
            </a:xfrm>
            <a:prstGeom prst="rect">
              <a:avLst/>
            </a:prstGeom>
            <a:noFill/>
            <a:ln>
              <a:noFill/>
            </a:ln>
          </p:spPr>
          <p:txBody>
            <a:bodyPr spcFirstLastPara="1" wrap="square" lIns="50800" tIns="50800" rIns="50800" bIns="50800" anchor="ctr" anchorCtr="0">
              <a:noAutofit/>
            </a:bodyPr>
            <a:lstStyle/>
            <a:p>
              <a:pPr marL="0" marR="0" lvl="0" indent="0" algn="ctr" rtl="0">
                <a:lnSpc>
                  <a:spcPct val="2041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119" name="Google Shape;119;p2"/>
          <p:cNvPicPr preferRelativeResize="0"/>
          <p:nvPr/>
        </p:nvPicPr>
        <p:blipFill rotWithShape="1">
          <a:blip r:embed="rId5">
            <a:alphaModFix/>
          </a:blip>
          <a:srcRect/>
          <a:stretch/>
        </p:blipFill>
        <p:spPr>
          <a:xfrm>
            <a:off x="15858438" y="196254"/>
            <a:ext cx="2664604" cy="2099617"/>
          </a:xfrm>
          <a:prstGeom prst="rect">
            <a:avLst/>
          </a:prstGeom>
          <a:noFill/>
          <a:ln>
            <a:noFill/>
          </a:ln>
        </p:spPr>
      </p:pic>
      <p:pic>
        <p:nvPicPr>
          <p:cNvPr id="120" name="Google Shape;120;p2"/>
          <p:cNvPicPr preferRelativeResize="0"/>
          <p:nvPr/>
        </p:nvPicPr>
        <p:blipFill rotWithShape="1">
          <a:blip r:embed="rId6">
            <a:alphaModFix/>
          </a:blip>
          <a:srcRect/>
          <a:stretch/>
        </p:blipFill>
        <p:spPr>
          <a:xfrm rot="-5274996">
            <a:off x="9026555" y="2296695"/>
            <a:ext cx="1360014" cy="1408677"/>
          </a:xfrm>
          <a:prstGeom prst="rect">
            <a:avLst/>
          </a:prstGeom>
          <a:noFill/>
          <a:ln>
            <a:noFill/>
          </a:ln>
        </p:spPr>
      </p:pic>
      <p:grpSp>
        <p:nvGrpSpPr>
          <p:cNvPr id="122" name="Google Shape;122;p2"/>
          <p:cNvGrpSpPr/>
          <p:nvPr/>
        </p:nvGrpSpPr>
        <p:grpSpPr>
          <a:xfrm>
            <a:off x="7142582" y="9003115"/>
            <a:ext cx="813455" cy="817101"/>
            <a:chOff x="1813" y="0"/>
            <a:chExt cx="809173" cy="812800"/>
          </a:xfrm>
        </p:grpSpPr>
        <p:sp>
          <p:nvSpPr>
            <p:cNvPr id="123" name="Google Shape;123;p2"/>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1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txBox="1"/>
            <p:nvPr/>
          </p:nvSpPr>
          <p:spPr>
            <a:xfrm>
              <a:off x="76200" y="19050"/>
              <a:ext cx="660400" cy="717550"/>
            </a:xfrm>
            <a:prstGeom prst="rect">
              <a:avLst/>
            </a:prstGeom>
            <a:noFill/>
            <a:ln>
              <a:noFill/>
            </a:ln>
          </p:spPr>
          <p:txBody>
            <a:bodyPr spcFirstLastPara="1" wrap="square" lIns="50800" tIns="50800" rIns="50800" bIns="50800" anchor="ctr" anchorCtr="0">
              <a:noAutofit/>
            </a:bodyPr>
            <a:lstStyle/>
            <a:p>
              <a:pPr marL="0" marR="0" lvl="0" indent="0" algn="ctr" rtl="0">
                <a:lnSpc>
                  <a:spcPct val="2041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125" name="Google Shape;125;p2"/>
          <p:cNvPicPr preferRelativeResize="0"/>
          <p:nvPr/>
        </p:nvPicPr>
        <p:blipFill rotWithShape="1">
          <a:blip r:embed="rId7">
            <a:alphaModFix/>
          </a:blip>
          <a:srcRect/>
          <a:stretch/>
        </p:blipFill>
        <p:spPr>
          <a:xfrm>
            <a:off x="325906" y="9176365"/>
            <a:ext cx="1713142" cy="436073"/>
          </a:xfrm>
          <a:prstGeom prst="rect">
            <a:avLst/>
          </a:prstGeom>
          <a:noFill/>
          <a:ln>
            <a:noFill/>
          </a:ln>
        </p:spPr>
      </p:pic>
      <p:pic>
        <p:nvPicPr>
          <p:cNvPr id="126" name="Google Shape;126;p2"/>
          <p:cNvPicPr preferRelativeResize="0"/>
          <p:nvPr/>
        </p:nvPicPr>
        <p:blipFill rotWithShape="1">
          <a:blip r:embed="rId7">
            <a:alphaModFix/>
          </a:blip>
          <a:srcRect/>
          <a:stretch/>
        </p:blipFill>
        <p:spPr>
          <a:xfrm>
            <a:off x="916735" y="8721309"/>
            <a:ext cx="1713142" cy="436073"/>
          </a:xfrm>
          <a:prstGeom prst="rect">
            <a:avLst/>
          </a:prstGeom>
          <a:noFill/>
          <a:ln>
            <a:noFill/>
          </a:ln>
        </p:spPr>
      </p:pic>
      <p:pic>
        <p:nvPicPr>
          <p:cNvPr id="128" name="Google Shape;128;p2"/>
          <p:cNvPicPr preferRelativeResize="0"/>
          <p:nvPr/>
        </p:nvPicPr>
        <p:blipFill rotWithShape="1">
          <a:blip r:embed="rId8">
            <a:alphaModFix/>
          </a:blip>
          <a:srcRect/>
          <a:stretch/>
        </p:blipFill>
        <p:spPr>
          <a:xfrm>
            <a:off x="14585526" y="165516"/>
            <a:ext cx="1382880" cy="1945149"/>
          </a:xfrm>
          <a:prstGeom prst="rect">
            <a:avLst/>
          </a:prstGeom>
          <a:noFill/>
          <a:ln>
            <a:noFill/>
          </a:ln>
        </p:spPr>
      </p:pic>
      <p:sp>
        <p:nvSpPr>
          <p:cNvPr id="2" name="Прямокутник 1">
            <a:extLst>
              <a:ext uri="{FF2B5EF4-FFF2-40B4-BE49-F238E27FC236}">
                <a16:creationId xmlns:a16="http://schemas.microsoft.com/office/drawing/2014/main" id="{BA4FAE64-862B-4C3D-9BAB-924E67A26BC9}"/>
              </a:ext>
            </a:extLst>
          </p:cNvPr>
          <p:cNvSpPr/>
          <p:nvPr/>
        </p:nvSpPr>
        <p:spPr>
          <a:xfrm>
            <a:off x="916734" y="1654198"/>
            <a:ext cx="15159199" cy="1323439"/>
          </a:xfrm>
          <a:prstGeom prst="rect">
            <a:avLst/>
          </a:prstGeom>
        </p:spPr>
        <p:txBody>
          <a:bodyPr wrap="square">
            <a:spAutoFit/>
          </a:bodyPr>
          <a:lstStyle/>
          <a:p>
            <a:r>
              <a:rPr lang="ru-RU" sz="2000" b="1" dirty="0"/>
              <a:t>У </a:t>
            </a:r>
            <a:r>
              <a:rPr lang="ru-RU" sz="2000" b="1" dirty="0" err="1"/>
              <a:t>спекотний</a:t>
            </a:r>
            <a:r>
              <a:rPr lang="ru-RU" sz="2000" b="1" dirty="0"/>
              <a:t> </a:t>
            </a:r>
            <a:r>
              <a:rPr lang="ru-RU" sz="2000" b="1" dirty="0" err="1"/>
              <a:t>літній</a:t>
            </a:r>
            <a:r>
              <a:rPr lang="ru-RU" sz="2000" b="1" dirty="0"/>
              <a:t> день </a:t>
            </a:r>
            <a:r>
              <a:rPr lang="ru-RU" sz="2000" b="1" dirty="0" err="1"/>
              <a:t>немає</a:t>
            </a:r>
            <a:r>
              <a:rPr lang="ru-RU" sz="2000" b="1" dirty="0"/>
              <a:t> </a:t>
            </a:r>
            <a:r>
              <a:rPr lang="ru-RU" sz="2000" b="1" dirty="0" err="1"/>
              <a:t>нічогокращого</a:t>
            </a:r>
            <a:r>
              <a:rPr lang="ru-RU" sz="2000" b="1" dirty="0"/>
              <a:t>, </a:t>
            </a:r>
            <a:r>
              <a:rPr lang="ru-RU" sz="2000" b="1" dirty="0" err="1"/>
              <a:t>ніж</a:t>
            </a:r>
            <a:r>
              <a:rPr lang="ru-RU" sz="2000" b="1" dirty="0"/>
              <a:t> </a:t>
            </a:r>
            <a:r>
              <a:rPr lang="ru-RU" sz="2000" b="1" dirty="0" err="1"/>
              <a:t>охолодження</a:t>
            </a:r>
            <a:r>
              <a:rPr lang="ru-RU" sz="2000" b="1" dirty="0"/>
              <a:t> </a:t>
            </a:r>
            <a:r>
              <a:rPr lang="ru-RU" sz="2000" b="1" dirty="0" err="1"/>
              <a:t>біля</a:t>
            </a:r>
            <a:r>
              <a:rPr lang="ru-RU" sz="2000" b="1" dirty="0"/>
              <a:t> </a:t>
            </a:r>
            <a:r>
              <a:rPr lang="ru-RU" sz="2000" b="1" dirty="0" err="1"/>
              <a:t>басейну</a:t>
            </a:r>
            <a:r>
              <a:rPr lang="ru-RU" sz="2000" b="1" dirty="0"/>
              <a:t> </a:t>
            </a:r>
            <a:r>
              <a:rPr lang="ru-RU" sz="2000" b="1" dirty="0" err="1"/>
              <a:t>чи</a:t>
            </a:r>
            <a:r>
              <a:rPr lang="ru-RU" sz="2000" b="1" dirty="0"/>
              <a:t> </a:t>
            </a:r>
            <a:r>
              <a:rPr lang="ru-RU" sz="2000" b="1" dirty="0" err="1"/>
              <a:t>відкритої</a:t>
            </a:r>
            <a:r>
              <a:rPr lang="ru-RU" sz="2000" b="1" dirty="0"/>
              <a:t> </a:t>
            </a:r>
            <a:r>
              <a:rPr lang="ru-RU" sz="2000" b="1" dirty="0" err="1"/>
              <a:t>водойми</a:t>
            </a:r>
            <a:r>
              <a:rPr lang="ru-RU" sz="2000" b="1" dirty="0"/>
              <a:t>. </a:t>
            </a:r>
          </a:p>
          <a:p>
            <a:endParaRPr lang="ru-RU" sz="2000" b="1" dirty="0"/>
          </a:p>
          <a:p>
            <a:r>
              <a:rPr lang="ru-RU" sz="2000" b="1" dirty="0">
                <a:solidFill>
                  <a:srgbClr val="00B050"/>
                </a:solidFill>
              </a:rPr>
              <a:t>За </a:t>
            </a:r>
            <a:r>
              <a:rPr lang="ru-RU" sz="2000" b="1" dirty="0" err="1">
                <a:solidFill>
                  <a:srgbClr val="00B050"/>
                </a:solidFill>
              </a:rPr>
              <a:t>даними</a:t>
            </a:r>
            <a:r>
              <a:rPr lang="ru-RU" sz="2000" b="1" dirty="0">
                <a:solidFill>
                  <a:srgbClr val="00B050"/>
                </a:solidFill>
              </a:rPr>
              <a:t> </a:t>
            </a:r>
            <a:r>
              <a:rPr lang="en-US" sz="2000" b="1" dirty="0" err="1">
                <a:solidFill>
                  <a:srgbClr val="00B050"/>
                </a:solidFill>
              </a:rPr>
              <a:t>SafeKids</a:t>
            </a:r>
            <a:r>
              <a:rPr lang="en-US" sz="2000" b="1" dirty="0">
                <a:solidFill>
                  <a:srgbClr val="00B050"/>
                </a:solidFill>
              </a:rPr>
              <a:t> Worldwide, </a:t>
            </a:r>
            <a:r>
              <a:rPr lang="ru-RU" sz="2000" b="1" dirty="0" err="1">
                <a:solidFill>
                  <a:srgbClr val="00B050"/>
                </a:solidFill>
              </a:rPr>
              <a:t>серед</a:t>
            </a:r>
            <a:r>
              <a:rPr lang="ru-RU" sz="2000" b="1" dirty="0">
                <a:solidFill>
                  <a:srgbClr val="00B050"/>
                </a:solidFill>
              </a:rPr>
              <a:t> травм, </a:t>
            </a:r>
            <a:r>
              <a:rPr lang="ru-RU" sz="2000" b="1" dirty="0" err="1">
                <a:solidFill>
                  <a:srgbClr val="00B050"/>
                </a:solidFill>
              </a:rPr>
              <a:t>яким</a:t>
            </a:r>
            <a:r>
              <a:rPr lang="ru-RU" sz="2000" b="1" dirty="0">
                <a:solidFill>
                  <a:srgbClr val="00B050"/>
                </a:solidFill>
              </a:rPr>
              <a:t> </a:t>
            </a:r>
            <a:r>
              <a:rPr lang="ru-RU" sz="2000" b="1" dirty="0" err="1">
                <a:solidFill>
                  <a:srgbClr val="00B050"/>
                </a:solidFill>
              </a:rPr>
              <a:t>можна</a:t>
            </a:r>
            <a:r>
              <a:rPr lang="ru-RU" sz="2000" b="1" dirty="0">
                <a:solidFill>
                  <a:srgbClr val="00B050"/>
                </a:solidFill>
              </a:rPr>
              <a:t> </a:t>
            </a:r>
            <a:r>
              <a:rPr lang="ru-RU" sz="2000" b="1" dirty="0" err="1">
                <a:solidFill>
                  <a:srgbClr val="00B050"/>
                </a:solidFill>
              </a:rPr>
              <a:t>запобігти</a:t>
            </a:r>
            <a:r>
              <a:rPr lang="ru-RU" sz="2000" b="1" dirty="0">
                <a:solidFill>
                  <a:srgbClr val="00B050"/>
                </a:solidFill>
              </a:rPr>
              <a:t>, </a:t>
            </a:r>
            <a:r>
              <a:rPr lang="ru-RU" sz="2000" b="1" dirty="0" err="1">
                <a:solidFill>
                  <a:srgbClr val="00B050"/>
                </a:solidFill>
              </a:rPr>
              <a:t>утоплення</a:t>
            </a:r>
            <a:r>
              <a:rPr lang="ru-RU" sz="2000" b="1" dirty="0">
                <a:solidFill>
                  <a:srgbClr val="00B050"/>
                </a:solidFill>
              </a:rPr>
              <a:t> є основною причиною </a:t>
            </a:r>
            <a:r>
              <a:rPr lang="ru-RU" sz="2000" b="1" dirty="0" err="1">
                <a:solidFill>
                  <a:srgbClr val="00B050"/>
                </a:solidFill>
              </a:rPr>
              <a:t>смерті</a:t>
            </a:r>
            <a:r>
              <a:rPr lang="ru-RU" sz="2000" b="1" dirty="0">
                <a:solidFill>
                  <a:srgbClr val="00B050"/>
                </a:solidFill>
              </a:rPr>
              <a:t> </a:t>
            </a:r>
            <a:r>
              <a:rPr lang="ru-RU" sz="2000" b="1" dirty="0" err="1">
                <a:solidFill>
                  <a:srgbClr val="00B050"/>
                </a:solidFill>
              </a:rPr>
              <a:t>дітей</a:t>
            </a:r>
            <a:r>
              <a:rPr lang="ru-RU" sz="2000" b="1" dirty="0">
                <a:solidFill>
                  <a:srgbClr val="00B050"/>
                </a:solidFill>
              </a:rPr>
              <a:t> </a:t>
            </a:r>
            <a:r>
              <a:rPr lang="ru-RU" sz="2000" b="1" dirty="0" err="1">
                <a:solidFill>
                  <a:srgbClr val="00B050"/>
                </a:solidFill>
              </a:rPr>
              <a:t>віком</a:t>
            </a:r>
            <a:r>
              <a:rPr lang="ru-RU" sz="2000" b="1" dirty="0">
                <a:solidFill>
                  <a:srgbClr val="00B050"/>
                </a:solidFill>
              </a:rPr>
              <a:t> </a:t>
            </a:r>
            <a:r>
              <a:rPr lang="ru-RU" sz="2000" b="1" dirty="0" err="1">
                <a:solidFill>
                  <a:srgbClr val="00B050"/>
                </a:solidFill>
              </a:rPr>
              <a:t>від</a:t>
            </a:r>
            <a:r>
              <a:rPr lang="ru-RU" sz="2000" b="1" dirty="0">
                <a:solidFill>
                  <a:srgbClr val="00B050"/>
                </a:solidFill>
              </a:rPr>
              <a:t> 1 до 4 </a:t>
            </a:r>
            <a:r>
              <a:rPr lang="ru-RU" sz="2000" b="1" dirty="0" err="1">
                <a:solidFill>
                  <a:srgbClr val="00B050"/>
                </a:solidFill>
              </a:rPr>
              <a:t>років</a:t>
            </a:r>
            <a:r>
              <a:rPr lang="ru-RU" sz="2000" b="1" dirty="0">
                <a:solidFill>
                  <a:srgbClr val="00B050"/>
                </a:solidFill>
              </a:rPr>
              <a:t>.</a:t>
            </a:r>
            <a:endParaRPr lang="uk-UA" sz="2000" dirty="0">
              <a:solidFill>
                <a:srgbClr val="00B050"/>
              </a:solidFill>
            </a:endParaRPr>
          </a:p>
        </p:txBody>
      </p:sp>
      <p:sp>
        <p:nvSpPr>
          <p:cNvPr id="10" name="TextBox 9">
            <a:extLst>
              <a:ext uri="{FF2B5EF4-FFF2-40B4-BE49-F238E27FC236}">
                <a16:creationId xmlns:a16="http://schemas.microsoft.com/office/drawing/2014/main" id="{4A76C785-11B7-9B09-83EB-7B3C2BC7BB69}"/>
              </a:ext>
            </a:extLst>
          </p:cNvPr>
          <p:cNvSpPr txBox="1"/>
          <p:nvPr/>
        </p:nvSpPr>
        <p:spPr>
          <a:xfrm>
            <a:off x="520247" y="496147"/>
            <a:ext cx="11380805" cy="707886"/>
          </a:xfrm>
          <a:prstGeom prst="rect">
            <a:avLst/>
          </a:prstGeom>
          <a:noFill/>
        </p:spPr>
        <p:txBody>
          <a:bodyPr wrap="square">
            <a:spAutoFit/>
          </a:bodyPr>
          <a:lstStyle/>
          <a:p>
            <a:pPr algn="ctr"/>
            <a:r>
              <a:rPr lang="ru-RU" sz="4000" b="1" dirty="0" err="1"/>
              <a:t>Безпека</a:t>
            </a:r>
            <a:r>
              <a:rPr lang="ru-RU" sz="4000" b="1" dirty="0"/>
              <a:t> на </a:t>
            </a:r>
            <a:r>
              <a:rPr lang="ru-RU" sz="4000" b="1" dirty="0" err="1"/>
              <a:t>воді</a:t>
            </a:r>
            <a:r>
              <a:rPr lang="ru-RU" sz="4000" b="1" dirty="0"/>
              <a:t> та </a:t>
            </a:r>
            <a:r>
              <a:rPr lang="ru-RU" sz="4000" b="1" dirty="0" err="1"/>
              <a:t>запобігання</a:t>
            </a:r>
            <a:r>
              <a:rPr lang="ru-RU" sz="4000" b="1" dirty="0"/>
              <a:t> </a:t>
            </a:r>
            <a:r>
              <a:rPr lang="ru-RU" sz="4000" b="1" dirty="0" err="1"/>
              <a:t>утопленню</a:t>
            </a:r>
            <a:endParaRPr lang="uk-UA" sz="4000" b="1" dirty="0"/>
          </a:p>
        </p:txBody>
      </p:sp>
      <p:sp>
        <p:nvSpPr>
          <p:cNvPr id="7" name="Прямокутник 6">
            <a:extLst>
              <a:ext uri="{FF2B5EF4-FFF2-40B4-BE49-F238E27FC236}">
                <a16:creationId xmlns:a16="http://schemas.microsoft.com/office/drawing/2014/main" id="{2CF25DEF-4992-4276-B4C2-598F287FF73C}"/>
              </a:ext>
            </a:extLst>
          </p:cNvPr>
          <p:cNvSpPr/>
          <p:nvPr/>
        </p:nvSpPr>
        <p:spPr>
          <a:xfrm>
            <a:off x="325906" y="4394907"/>
            <a:ext cx="16005043" cy="5016758"/>
          </a:xfrm>
          <a:prstGeom prst="rect">
            <a:avLst/>
          </a:prstGeom>
        </p:spPr>
        <p:txBody>
          <a:bodyPr wrap="square">
            <a:spAutoFit/>
          </a:bodyPr>
          <a:lstStyle/>
          <a:p>
            <a:pPr marL="342900" indent="-342900">
              <a:buFont typeface="Courier New" panose="02070309020205020404" pitchFamily="49" charset="0"/>
              <a:buChar char="o"/>
            </a:pPr>
            <a:r>
              <a:rPr lang="ru-RU" sz="2000" b="1" dirty="0" err="1"/>
              <a:t>Слідкуйте</a:t>
            </a:r>
            <a:r>
              <a:rPr lang="ru-RU" sz="2000" b="1" dirty="0"/>
              <a:t> за </a:t>
            </a:r>
            <a:r>
              <a:rPr lang="ru-RU" sz="2000" b="1" dirty="0" err="1"/>
              <a:t>своїми</a:t>
            </a:r>
            <a:r>
              <a:rPr lang="ru-RU" sz="2000" b="1" dirty="0"/>
              <a:t> </a:t>
            </a:r>
            <a:r>
              <a:rPr lang="ru-RU" sz="2000" b="1" dirty="0" err="1"/>
              <a:t>дітьми</a:t>
            </a:r>
            <a:endParaRPr lang="ru-RU" sz="2000" b="1" dirty="0"/>
          </a:p>
          <a:p>
            <a:endParaRPr lang="ru-RU" sz="2000" b="1" dirty="0"/>
          </a:p>
          <a:p>
            <a:endParaRPr lang="ru-RU" sz="2000" b="1" dirty="0"/>
          </a:p>
          <a:p>
            <a:r>
              <a:rPr lang="ru-RU" sz="2000" dirty="0" err="1"/>
              <a:t>Нагляд</a:t>
            </a:r>
            <a:r>
              <a:rPr lang="ru-RU" sz="2000" dirty="0"/>
              <a:t> </a:t>
            </a:r>
            <a:r>
              <a:rPr lang="ru-RU" sz="2000" dirty="0" err="1"/>
              <a:t>дорослих</a:t>
            </a:r>
            <a:r>
              <a:rPr lang="ru-RU" sz="2000" dirty="0"/>
              <a:t> – </a:t>
            </a:r>
            <a:r>
              <a:rPr lang="ru-RU" sz="2000" dirty="0" err="1"/>
              <a:t>найважливіша</a:t>
            </a:r>
            <a:r>
              <a:rPr lang="ru-RU" sz="2000" dirty="0"/>
              <a:t> </a:t>
            </a:r>
            <a:r>
              <a:rPr lang="ru-RU" sz="2000" dirty="0" err="1"/>
              <a:t>порада</a:t>
            </a:r>
            <a:r>
              <a:rPr lang="ru-RU" sz="2000" dirty="0"/>
              <a:t> </a:t>
            </a:r>
            <a:r>
              <a:rPr lang="ru-RU" sz="2000" dirty="0" err="1"/>
              <a:t>щодо</a:t>
            </a:r>
            <a:r>
              <a:rPr lang="ru-RU" sz="2000" dirty="0"/>
              <a:t> </a:t>
            </a:r>
            <a:r>
              <a:rPr lang="ru-RU" sz="2000" dirty="0" err="1"/>
              <a:t>безпеки</a:t>
            </a:r>
            <a:r>
              <a:rPr lang="ru-RU" sz="2000" dirty="0"/>
              <a:t> </a:t>
            </a:r>
            <a:r>
              <a:rPr lang="ru-RU" sz="2000" dirty="0" err="1"/>
              <a:t>басейну</a:t>
            </a:r>
            <a:r>
              <a:rPr lang="ru-RU" sz="2000" dirty="0"/>
              <a:t>.. </a:t>
            </a:r>
            <a:r>
              <a:rPr lang="ru-RU" sz="2000" dirty="0" err="1"/>
              <a:t>Ніколи</a:t>
            </a:r>
            <a:r>
              <a:rPr lang="ru-RU" sz="2000" dirty="0"/>
              <a:t> не </a:t>
            </a:r>
            <a:r>
              <a:rPr lang="ru-RU" sz="2000" dirty="0" err="1"/>
              <a:t>залишайте</a:t>
            </a:r>
            <a:r>
              <a:rPr lang="ru-RU" sz="2000" dirty="0"/>
              <a:t> </a:t>
            </a:r>
            <a:r>
              <a:rPr lang="ru-RU" sz="2000" dirty="0" err="1"/>
              <a:t>дитину</a:t>
            </a:r>
            <a:r>
              <a:rPr lang="ru-RU" sz="2000" dirty="0"/>
              <a:t> одну </a:t>
            </a:r>
            <a:r>
              <a:rPr lang="ru-RU" sz="2000" dirty="0" err="1"/>
              <a:t>біля</a:t>
            </a:r>
            <a:r>
              <a:rPr lang="ru-RU" sz="2000" dirty="0"/>
              <a:t> </a:t>
            </a:r>
            <a:r>
              <a:rPr lang="ru-RU" sz="2000" dirty="0" err="1"/>
              <a:t>басейну</a:t>
            </a:r>
            <a:r>
              <a:rPr lang="ru-RU" sz="2000" dirty="0"/>
              <a:t>, особливо </a:t>
            </a:r>
            <a:r>
              <a:rPr lang="ru-RU" sz="2000" dirty="0" err="1"/>
              <a:t>дитину</a:t>
            </a:r>
            <a:r>
              <a:rPr lang="ru-RU" sz="2000" dirty="0"/>
              <a:t> до 5 </a:t>
            </a:r>
            <a:r>
              <a:rPr lang="ru-RU" sz="2000" dirty="0" err="1"/>
              <a:t>років</a:t>
            </a:r>
            <a:r>
              <a:rPr lang="ru-RU" sz="2000" dirty="0"/>
              <a:t>, </a:t>
            </a:r>
            <a:r>
              <a:rPr lang="ru-RU" sz="2000" dirty="0" err="1"/>
              <a:t>навіть</a:t>
            </a:r>
            <a:r>
              <a:rPr lang="ru-RU" sz="2000" dirty="0"/>
              <a:t> на </a:t>
            </a:r>
            <a:r>
              <a:rPr lang="ru-RU" sz="2000" dirty="0" err="1"/>
              <a:t>кілька</a:t>
            </a:r>
            <a:r>
              <a:rPr lang="ru-RU" sz="2000" dirty="0"/>
              <a:t> </a:t>
            </a:r>
            <a:r>
              <a:rPr lang="ru-RU" sz="2000" dirty="0" err="1"/>
              <a:t>хвилин</a:t>
            </a:r>
            <a:r>
              <a:rPr lang="ru-RU" sz="2000" dirty="0"/>
              <a:t>.</a:t>
            </a:r>
          </a:p>
          <a:p>
            <a:endParaRPr lang="ru-RU" sz="2000" b="1" dirty="0"/>
          </a:p>
          <a:p>
            <a:r>
              <a:rPr lang="ru-RU" sz="2000" b="1" dirty="0" err="1"/>
              <a:t>Нагляд</a:t>
            </a:r>
            <a:r>
              <a:rPr lang="ru-RU" sz="2000" b="1" dirty="0"/>
              <a:t> </a:t>
            </a:r>
            <a:r>
              <a:rPr lang="ru-RU" sz="2000" b="1" dirty="0" err="1"/>
              <a:t>означає</a:t>
            </a:r>
            <a:r>
              <a:rPr lang="ru-RU" sz="2000" b="1" dirty="0"/>
              <a:t>, </a:t>
            </a:r>
            <a:r>
              <a:rPr lang="ru-RU" sz="2000" b="1" dirty="0" err="1"/>
              <a:t>що</a:t>
            </a:r>
            <a:r>
              <a:rPr lang="ru-RU" sz="2000" b="1" dirty="0"/>
              <a:t> </a:t>
            </a:r>
            <a:r>
              <a:rPr lang="ru-RU" sz="2000" b="1" dirty="0" err="1"/>
              <a:t>ви</a:t>
            </a:r>
            <a:r>
              <a:rPr lang="ru-RU" sz="2000" b="1" dirty="0"/>
              <a:t> </a:t>
            </a:r>
            <a:r>
              <a:rPr lang="ru-RU" sz="2000" b="1" dirty="0" err="1"/>
              <a:t>повинні</a:t>
            </a:r>
            <a:r>
              <a:rPr lang="ru-RU" sz="2000" b="1" dirty="0"/>
              <a:t> </a:t>
            </a:r>
            <a:r>
              <a:rPr lang="ru-RU" sz="2000" b="1" dirty="0" err="1"/>
              <a:t>постійно</a:t>
            </a:r>
            <a:r>
              <a:rPr lang="ru-RU" sz="2000" b="1" dirty="0"/>
              <a:t> </a:t>
            </a:r>
            <a:r>
              <a:rPr lang="ru-RU" sz="2000" b="1" dirty="0" err="1"/>
              <a:t>стежити</a:t>
            </a:r>
            <a:r>
              <a:rPr lang="ru-RU" sz="2000" b="1" dirty="0"/>
              <a:t> за водою, не </a:t>
            </a:r>
            <a:r>
              <a:rPr lang="ru-RU" sz="2000" b="1" dirty="0" err="1"/>
              <a:t>відволікаючись</a:t>
            </a:r>
            <a:r>
              <a:rPr lang="ru-RU" sz="2000" b="1" dirty="0"/>
              <a:t>. І </a:t>
            </a:r>
            <a:r>
              <a:rPr lang="ru-RU" sz="2000" b="1" dirty="0" err="1"/>
              <a:t>це</a:t>
            </a:r>
            <a:r>
              <a:rPr lang="ru-RU" sz="2000" b="1" dirty="0"/>
              <a:t> </a:t>
            </a:r>
            <a:r>
              <a:rPr lang="ru-RU" sz="2000" b="1" dirty="0" err="1"/>
              <a:t>означає</a:t>
            </a:r>
            <a:r>
              <a:rPr lang="ru-RU" sz="2000" b="1" dirty="0"/>
              <a:t>, </a:t>
            </a:r>
            <a:r>
              <a:rPr lang="ru-RU" sz="2000" b="1" dirty="0" err="1"/>
              <a:t>що</a:t>
            </a:r>
            <a:r>
              <a:rPr lang="ru-RU" sz="2000" b="1" dirty="0"/>
              <a:t> </a:t>
            </a:r>
            <a:r>
              <a:rPr lang="ru-RU" sz="2000" b="1" dirty="0" err="1"/>
              <a:t>ви</a:t>
            </a:r>
            <a:r>
              <a:rPr lang="ru-RU" sz="2000" b="1" dirty="0"/>
              <a:t> не можете </a:t>
            </a:r>
            <a:r>
              <a:rPr lang="ru-RU" sz="2000" b="1" dirty="0" err="1"/>
              <a:t>дивитися</a:t>
            </a:r>
            <a:r>
              <a:rPr lang="ru-RU" sz="2000" b="1" dirty="0"/>
              <a:t> на </a:t>
            </a:r>
            <a:r>
              <a:rPr lang="ru-RU" sz="2000" b="1" dirty="0" err="1"/>
              <a:t>свій</a:t>
            </a:r>
            <a:r>
              <a:rPr lang="ru-RU" sz="2000" b="1" dirty="0"/>
              <a:t> телефон, </a:t>
            </a:r>
            <a:r>
              <a:rPr lang="ru-RU" sz="2000" b="1" dirty="0" err="1"/>
              <a:t>читати</a:t>
            </a:r>
            <a:r>
              <a:rPr lang="ru-RU" sz="2000" b="1" dirty="0"/>
              <a:t> книгу </a:t>
            </a:r>
            <a:r>
              <a:rPr lang="ru-RU" sz="2000" b="1" dirty="0" err="1"/>
              <a:t>або</a:t>
            </a:r>
            <a:r>
              <a:rPr lang="ru-RU" sz="2000" b="1" dirty="0"/>
              <a:t> </a:t>
            </a:r>
            <a:r>
              <a:rPr lang="ru-RU" sz="2000" b="1" dirty="0" err="1"/>
              <a:t>спілкуватися</a:t>
            </a:r>
            <a:r>
              <a:rPr lang="ru-RU" sz="2000" b="1" dirty="0"/>
              <a:t> з </a:t>
            </a:r>
            <a:r>
              <a:rPr lang="ru-RU" sz="2000" b="1" dirty="0" err="1"/>
              <a:t>кимось</a:t>
            </a:r>
            <a:r>
              <a:rPr lang="ru-RU" sz="2000" b="1" dirty="0"/>
              <a:t>.</a:t>
            </a:r>
          </a:p>
          <a:p>
            <a:endParaRPr lang="ru-RU" sz="2000" b="1" dirty="0"/>
          </a:p>
          <a:p>
            <a:r>
              <a:rPr lang="ru-RU" sz="2000" b="1" dirty="0" err="1"/>
              <a:t>Малі</a:t>
            </a:r>
            <a:r>
              <a:rPr lang="ru-RU" sz="2000" b="1" dirty="0"/>
              <a:t> </a:t>
            </a:r>
            <a:r>
              <a:rPr lang="ru-RU" sz="2000" b="1" dirty="0" err="1"/>
              <a:t>діти</a:t>
            </a:r>
            <a:r>
              <a:rPr lang="ru-RU" sz="2000" b="1" dirty="0"/>
              <a:t> часто тонуть без звуку. Вони не </a:t>
            </a:r>
            <a:r>
              <a:rPr lang="ru-RU" sz="2000" b="1" dirty="0" err="1"/>
              <a:t>розбризкують</a:t>
            </a:r>
            <a:r>
              <a:rPr lang="ru-RU" sz="2000" b="1" dirty="0"/>
              <a:t> воду і не </a:t>
            </a:r>
            <a:r>
              <a:rPr lang="ru-RU" sz="2000" b="1" dirty="0" err="1"/>
              <a:t>створюють</a:t>
            </a:r>
            <a:r>
              <a:rPr lang="ru-RU" sz="2000" b="1" dirty="0"/>
              <a:t> великого шуму. </a:t>
            </a:r>
          </a:p>
          <a:p>
            <a:endParaRPr lang="ru-RU" sz="2000" b="1" dirty="0"/>
          </a:p>
          <a:p>
            <a:pPr marL="342900" indent="-342900">
              <a:buFont typeface="Wingdings" panose="05000000000000000000" pitchFamily="2" charset="2"/>
              <a:buChar char="v"/>
            </a:pPr>
            <a:r>
              <a:rPr lang="uk-UA" sz="2000" b="1" dirty="0"/>
              <a:t>Встановіть огорожу.</a:t>
            </a:r>
          </a:p>
          <a:p>
            <a:r>
              <a:rPr lang="uk-UA" sz="2000" dirty="0"/>
              <a:t>Рекомендовано надземні та наземні басейни оточувати парканом заввишки 1,5 метри з усіх боків та </a:t>
            </a:r>
            <a:r>
              <a:rPr lang="ru-RU" sz="2000" dirty="0"/>
              <a:t>воротами, </a:t>
            </a:r>
            <a:r>
              <a:rPr lang="ru-RU" sz="2000" dirty="0" err="1"/>
              <a:t>що</a:t>
            </a:r>
            <a:r>
              <a:rPr lang="ru-RU" sz="2000" dirty="0"/>
              <a:t> </a:t>
            </a:r>
            <a:r>
              <a:rPr lang="ru-RU" sz="2000" dirty="0" err="1"/>
              <a:t>самозачиняються</a:t>
            </a:r>
            <a:r>
              <a:rPr lang="ru-RU" sz="2000" dirty="0"/>
              <a:t> та </a:t>
            </a:r>
            <a:r>
              <a:rPr lang="ru-RU" sz="2000" dirty="0" err="1"/>
              <a:t>замикаються</a:t>
            </a:r>
            <a:r>
              <a:rPr lang="ru-RU" sz="2000" dirty="0"/>
              <a:t>, </a:t>
            </a:r>
            <a:r>
              <a:rPr lang="ru-RU" sz="2000" dirty="0" err="1"/>
              <a:t>із</a:t>
            </a:r>
            <a:r>
              <a:rPr lang="ru-RU" sz="2000" dirty="0"/>
              <a:t> замком, </a:t>
            </a:r>
            <a:r>
              <a:rPr lang="ru-RU" sz="2000" dirty="0" err="1"/>
              <a:t>недоступним</a:t>
            </a:r>
            <a:r>
              <a:rPr lang="ru-RU" sz="2000" dirty="0"/>
              <a:t> для </a:t>
            </a:r>
            <a:r>
              <a:rPr lang="ru-RU" sz="2000" dirty="0" err="1"/>
              <a:t>дітей</a:t>
            </a:r>
            <a:r>
              <a:rPr lang="ru-RU" sz="2000" dirty="0"/>
              <a:t>.</a:t>
            </a:r>
            <a:endParaRPr lang="uk-UA" sz="2000" dirty="0"/>
          </a:p>
          <a:p>
            <a:r>
              <a:rPr lang="ru-RU" sz="2000" dirty="0"/>
              <a:t>Подумайте про </a:t>
            </a:r>
            <a:r>
              <a:rPr lang="ru-RU" sz="2000" dirty="0" err="1"/>
              <a:t>накриття</a:t>
            </a:r>
            <a:r>
              <a:rPr lang="ru-RU" sz="2000" dirty="0"/>
              <a:t> для </a:t>
            </a:r>
            <a:r>
              <a:rPr lang="ru-RU" sz="2000" dirty="0" err="1"/>
              <a:t>басейну</a:t>
            </a:r>
            <a:r>
              <a:rPr lang="ru-RU" sz="2000" dirty="0"/>
              <a:t>, але знайте, </a:t>
            </a:r>
            <a:r>
              <a:rPr lang="ru-RU" sz="2000" dirty="0" err="1"/>
              <a:t>що</a:t>
            </a:r>
            <a:r>
              <a:rPr lang="ru-RU" sz="2000" dirty="0"/>
              <a:t> </a:t>
            </a:r>
            <a:r>
              <a:rPr lang="ru-RU" sz="2000" dirty="0" err="1"/>
              <a:t>це</a:t>
            </a:r>
            <a:r>
              <a:rPr lang="ru-RU" sz="2000" dirty="0"/>
              <a:t> не </a:t>
            </a:r>
            <a:r>
              <a:rPr lang="ru-RU" sz="2000" dirty="0" err="1"/>
              <a:t>замінить</a:t>
            </a:r>
            <a:r>
              <a:rPr lang="ru-RU" sz="2000" dirty="0"/>
              <a:t> </a:t>
            </a:r>
            <a:r>
              <a:rPr lang="ru-RU" sz="2000" dirty="0" err="1"/>
              <a:t>огорожі</a:t>
            </a:r>
            <a:r>
              <a:rPr lang="ru-RU" sz="2000" dirty="0"/>
              <a:t> та </a:t>
            </a:r>
            <a:r>
              <a:rPr lang="ru-RU" sz="2000" dirty="0" err="1"/>
              <a:t>нагляду</a:t>
            </a:r>
            <a:r>
              <a:rPr lang="ru-RU" sz="2000" dirty="0"/>
              <a:t> </a:t>
            </a:r>
            <a:r>
              <a:rPr lang="ru-RU" sz="2000" dirty="0" err="1"/>
              <a:t>дорослих</a:t>
            </a:r>
            <a:endParaRPr lang="ru-RU" sz="2000" dirty="0"/>
          </a:p>
          <a:p>
            <a:r>
              <a:rPr lang="ru-RU" sz="2000" dirty="0" err="1"/>
              <a:t>Приберіть</a:t>
            </a:r>
            <a:r>
              <a:rPr lang="ru-RU" sz="2000" dirty="0"/>
              <a:t> </a:t>
            </a:r>
            <a:r>
              <a:rPr lang="ru-RU" sz="2000" dirty="0" err="1"/>
              <a:t>іграшки</a:t>
            </a:r>
            <a:r>
              <a:rPr lang="ru-RU" sz="2000" dirty="0"/>
              <a:t> з </a:t>
            </a:r>
            <a:r>
              <a:rPr lang="ru-RU" sz="2000" dirty="0" err="1"/>
              <a:t>басейну</a:t>
            </a:r>
            <a:r>
              <a:rPr lang="ru-RU" sz="2000" dirty="0"/>
              <a:t>, коли </a:t>
            </a:r>
            <a:r>
              <a:rPr lang="ru-RU" sz="2000" dirty="0" err="1"/>
              <a:t>діти</a:t>
            </a:r>
            <a:r>
              <a:rPr lang="ru-RU" sz="2000" dirty="0"/>
              <a:t> </a:t>
            </a:r>
            <a:r>
              <a:rPr lang="ru-RU" sz="2000" dirty="0" err="1"/>
              <a:t>закінчать</a:t>
            </a:r>
            <a:r>
              <a:rPr lang="ru-RU" sz="2000" dirty="0"/>
              <a:t> </a:t>
            </a:r>
            <a:r>
              <a:rPr lang="ru-RU" sz="2000" dirty="0" err="1"/>
              <a:t>плавати</a:t>
            </a:r>
            <a:r>
              <a:rPr lang="ru-RU" sz="2000" dirty="0"/>
              <a:t>, </a:t>
            </a:r>
            <a:r>
              <a:rPr lang="ru-RU" sz="2000" dirty="0" err="1"/>
              <a:t>щоб</a:t>
            </a:r>
            <a:r>
              <a:rPr lang="ru-RU" sz="2000" dirty="0"/>
              <a:t> </a:t>
            </a:r>
            <a:r>
              <a:rPr lang="ru-RU" sz="2000" dirty="0" err="1"/>
              <a:t>запобігти</a:t>
            </a:r>
            <a:r>
              <a:rPr lang="ru-RU" sz="2000" dirty="0"/>
              <a:t> </a:t>
            </a:r>
            <a:r>
              <a:rPr lang="ru-RU" sz="2000" dirty="0" err="1"/>
              <a:t>спробам</a:t>
            </a:r>
            <a:r>
              <a:rPr lang="ru-RU" sz="2000" dirty="0"/>
              <a:t> </a:t>
            </a:r>
            <a:r>
              <a:rPr lang="ru-RU" sz="2000" dirty="0" err="1"/>
              <a:t>їх</a:t>
            </a:r>
            <a:r>
              <a:rPr lang="ru-RU" sz="2000" dirty="0"/>
              <a:t> </a:t>
            </a:r>
            <a:r>
              <a:rPr lang="ru-RU" sz="2000" dirty="0" err="1"/>
              <a:t>дістати</a:t>
            </a:r>
            <a:r>
              <a:rPr lang="ru-RU" sz="2000" dirty="0"/>
              <a:t>, коли вони без </a:t>
            </a:r>
            <a:r>
              <a:rPr lang="ru-RU" sz="2000" dirty="0" err="1"/>
              <a:t>нагляду</a:t>
            </a:r>
            <a:r>
              <a:rPr lang="ru-RU" sz="2000" dirty="0"/>
              <a:t>.</a:t>
            </a:r>
            <a:endParaRPr lang="uk-UA" sz="2000" dirty="0"/>
          </a:p>
        </p:txBody>
      </p:sp>
      <p:sp>
        <p:nvSpPr>
          <p:cNvPr id="9" name="Прямокутник 8">
            <a:extLst>
              <a:ext uri="{FF2B5EF4-FFF2-40B4-BE49-F238E27FC236}">
                <a16:creationId xmlns:a16="http://schemas.microsoft.com/office/drawing/2014/main" id="{F520905F-0B9F-449D-BC24-4FD2E67BD09A}"/>
              </a:ext>
            </a:extLst>
          </p:cNvPr>
          <p:cNvSpPr/>
          <p:nvPr/>
        </p:nvSpPr>
        <p:spPr>
          <a:xfrm>
            <a:off x="520247" y="4739181"/>
            <a:ext cx="9144000" cy="400110"/>
          </a:xfrm>
          <a:prstGeom prst="rect">
            <a:avLst/>
          </a:prstGeom>
        </p:spPr>
        <p:txBody>
          <a:bodyPr>
            <a:spAutoFit/>
          </a:bodyPr>
          <a:lstStyle/>
          <a:p>
            <a:r>
              <a:rPr lang="uk-UA" sz="2000" b="1" dirty="0">
                <a:solidFill>
                  <a:srgbClr val="00B050"/>
                </a:solidFill>
              </a:rPr>
              <a:t>Безпека у відкритих басейнах</a:t>
            </a:r>
          </a:p>
        </p:txBody>
      </p:sp>
      <p:sp>
        <p:nvSpPr>
          <p:cNvPr id="11" name="Прямокутник 10">
            <a:extLst>
              <a:ext uri="{FF2B5EF4-FFF2-40B4-BE49-F238E27FC236}">
                <a16:creationId xmlns:a16="http://schemas.microsoft.com/office/drawing/2014/main" id="{78F59D7C-5FB4-450E-9697-98DFCA718919}"/>
              </a:ext>
            </a:extLst>
          </p:cNvPr>
          <p:cNvSpPr/>
          <p:nvPr/>
        </p:nvSpPr>
        <p:spPr>
          <a:xfrm>
            <a:off x="963172" y="3187255"/>
            <a:ext cx="4241867" cy="400110"/>
          </a:xfrm>
          <a:prstGeom prst="rect">
            <a:avLst/>
          </a:prstGeom>
        </p:spPr>
        <p:txBody>
          <a:bodyPr wrap="none">
            <a:spAutoFit/>
          </a:bodyPr>
          <a:lstStyle/>
          <a:p>
            <a:r>
              <a:rPr lang="ru-RU" sz="2000" b="1" dirty="0" err="1"/>
              <a:t>Щоб</a:t>
            </a:r>
            <a:r>
              <a:rPr lang="ru-RU" sz="2000" b="1" dirty="0"/>
              <a:t> </a:t>
            </a:r>
            <a:r>
              <a:rPr lang="ru-RU" sz="2000" b="1" dirty="0" err="1"/>
              <a:t>захистити</a:t>
            </a:r>
            <a:r>
              <a:rPr lang="ru-RU" sz="2000" b="1" dirty="0"/>
              <a:t> </a:t>
            </a:r>
            <a:r>
              <a:rPr lang="ru-RU" sz="2000" b="1" dirty="0" err="1"/>
              <a:t>дітей</a:t>
            </a:r>
            <a:r>
              <a:rPr lang="ru-RU" sz="2000" b="1" dirty="0"/>
              <a:t> </a:t>
            </a:r>
            <a:r>
              <a:rPr lang="ru-RU" sz="2000" b="1" dirty="0" err="1"/>
              <a:t>біля</a:t>
            </a:r>
            <a:r>
              <a:rPr lang="ru-RU" sz="2000" b="1" dirty="0"/>
              <a:t> води:</a:t>
            </a:r>
            <a:endParaRPr lang="uk-UA" sz="2000" b="1"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Google Shape;110;p2"/>
          <p:cNvPicPr preferRelativeResize="0"/>
          <p:nvPr/>
        </p:nvPicPr>
        <p:blipFill rotWithShape="1">
          <a:blip r:embed="rId3">
            <a:alphaModFix/>
          </a:blip>
          <a:srcRect/>
          <a:stretch/>
        </p:blipFill>
        <p:spPr>
          <a:xfrm rot="-286047">
            <a:off x="10493550" y="5403694"/>
            <a:ext cx="9566831" cy="6955622"/>
          </a:xfrm>
          <a:prstGeom prst="rect">
            <a:avLst/>
          </a:prstGeom>
          <a:noFill/>
          <a:ln>
            <a:noFill/>
          </a:ln>
        </p:spPr>
      </p:pic>
      <p:pic>
        <p:nvPicPr>
          <p:cNvPr id="111" name="Google Shape;111;p2"/>
          <p:cNvPicPr preferRelativeResize="0"/>
          <p:nvPr/>
        </p:nvPicPr>
        <p:blipFill rotWithShape="1">
          <a:blip r:embed="rId4">
            <a:alphaModFix/>
          </a:blip>
          <a:srcRect/>
          <a:stretch/>
        </p:blipFill>
        <p:spPr>
          <a:xfrm rot="6894059">
            <a:off x="734283" y="-5585571"/>
            <a:ext cx="10143755" cy="7375078"/>
          </a:xfrm>
          <a:prstGeom prst="rect">
            <a:avLst/>
          </a:prstGeom>
          <a:noFill/>
          <a:ln>
            <a:noFill/>
          </a:ln>
        </p:spPr>
      </p:pic>
      <p:grpSp>
        <p:nvGrpSpPr>
          <p:cNvPr id="113" name="Google Shape;113;p2"/>
          <p:cNvGrpSpPr/>
          <p:nvPr/>
        </p:nvGrpSpPr>
        <p:grpSpPr>
          <a:xfrm>
            <a:off x="16142152" y="5868985"/>
            <a:ext cx="1290831" cy="1296617"/>
            <a:chOff x="1813" y="0"/>
            <a:chExt cx="809173" cy="812800"/>
          </a:xfrm>
        </p:grpSpPr>
        <p:sp>
          <p:nvSpPr>
            <p:cNvPr id="114" name="Google Shape;114;p2"/>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13A6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txBox="1"/>
            <p:nvPr/>
          </p:nvSpPr>
          <p:spPr>
            <a:xfrm>
              <a:off x="76200" y="19050"/>
              <a:ext cx="660400" cy="717550"/>
            </a:xfrm>
            <a:prstGeom prst="rect">
              <a:avLst/>
            </a:prstGeom>
            <a:noFill/>
            <a:ln>
              <a:noFill/>
            </a:ln>
          </p:spPr>
          <p:txBody>
            <a:bodyPr spcFirstLastPara="1" wrap="square" lIns="50800" tIns="50800" rIns="50800" bIns="50800" anchor="ctr" anchorCtr="0">
              <a:noAutofit/>
            </a:bodyPr>
            <a:lstStyle/>
            <a:p>
              <a:pPr marL="0" marR="0" lvl="0" indent="0" algn="ctr" rtl="0">
                <a:lnSpc>
                  <a:spcPct val="2041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16" name="Google Shape;116;p2"/>
          <p:cNvGrpSpPr/>
          <p:nvPr/>
        </p:nvGrpSpPr>
        <p:grpSpPr>
          <a:xfrm>
            <a:off x="3765542" y="1575606"/>
            <a:ext cx="746366" cy="749711"/>
            <a:chOff x="1813" y="0"/>
            <a:chExt cx="809173" cy="812800"/>
          </a:xfrm>
        </p:grpSpPr>
        <p:sp>
          <p:nvSpPr>
            <p:cNvPr id="117" name="Google Shape;117;p2"/>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13A6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txBox="1"/>
            <p:nvPr/>
          </p:nvSpPr>
          <p:spPr>
            <a:xfrm>
              <a:off x="76200" y="19050"/>
              <a:ext cx="660400" cy="717550"/>
            </a:xfrm>
            <a:prstGeom prst="rect">
              <a:avLst/>
            </a:prstGeom>
            <a:noFill/>
            <a:ln>
              <a:noFill/>
            </a:ln>
          </p:spPr>
          <p:txBody>
            <a:bodyPr spcFirstLastPara="1" wrap="square" lIns="50800" tIns="50800" rIns="50800" bIns="50800" anchor="ctr" anchorCtr="0">
              <a:noAutofit/>
            </a:bodyPr>
            <a:lstStyle/>
            <a:p>
              <a:pPr marL="0" marR="0" lvl="0" indent="0" algn="ctr" rtl="0">
                <a:lnSpc>
                  <a:spcPct val="2041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119" name="Google Shape;119;p2"/>
          <p:cNvPicPr preferRelativeResize="0"/>
          <p:nvPr/>
        </p:nvPicPr>
        <p:blipFill rotWithShape="1">
          <a:blip r:embed="rId5">
            <a:alphaModFix/>
          </a:blip>
          <a:srcRect/>
          <a:stretch/>
        </p:blipFill>
        <p:spPr>
          <a:xfrm>
            <a:off x="15308804" y="142352"/>
            <a:ext cx="2664604" cy="2099617"/>
          </a:xfrm>
          <a:prstGeom prst="rect">
            <a:avLst/>
          </a:prstGeom>
          <a:noFill/>
          <a:ln>
            <a:noFill/>
          </a:ln>
        </p:spPr>
      </p:pic>
      <p:pic>
        <p:nvPicPr>
          <p:cNvPr id="120" name="Google Shape;120;p2"/>
          <p:cNvPicPr preferRelativeResize="0"/>
          <p:nvPr/>
        </p:nvPicPr>
        <p:blipFill rotWithShape="1">
          <a:blip r:embed="rId6">
            <a:alphaModFix/>
          </a:blip>
          <a:srcRect/>
          <a:stretch/>
        </p:blipFill>
        <p:spPr>
          <a:xfrm rot="-5274996">
            <a:off x="9026555" y="2296695"/>
            <a:ext cx="1360014" cy="1408677"/>
          </a:xfrm>
          <a:prstGeom prst="rect">
            <a:avLst/>
          </a:prstGeom>
          <a:noFill/>
          <a:ln>
            <a:noFill/>
          </a:ln>
        </p:spPr>
      </p:pic>
      <p:grpSp>
        <p:nvGrpSpPr>
          <p:cNvPr id="122" name="Google Shape;122;p2"/>
          <p:cNvGrpSpPr/>
          <p:nvPr/>
        </p:nvGrpSpPr>
        <p:grpSpPr>
          <a:xfrm>
            <a:off x="7142582" y="9003115"/>
            <a:ext cx="813455" cy="817101"/>
            <a:chOff x="1813" y="0"/>
            <a:chExt cx="809173" cy="812800"/>
          </a:xfrm>
        </p:grpSpPr>
        <p:sp>
          <p:nvSpPr>
            <p:cNvPr id="123" name="Google Shape;123;p2"/>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1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txBox="1"/>
            <p:nvPr/>
          </p:nvSpPr>
          <p:spPr>
            <a:xfrm>
              <a:off x="76200" y="19050"/>
              <a:ext cx="660400" cy="717550"/>
            </a:xfrm>
            <a:prstGeom prst="rect">
              <a:avLst/>
            </a:prstGeom>
            <a:noFill/>
            <a:ln>
              <a:noFill/>
            </a:ln>
          </p:spPr>
          <p:txBody>
            <a:bodyPr spcFirstLastPara="1" wrap="square" lIns="50800" tIns="50800" rIns="50800" bIns="50800" anchor="ctr" anchorCtr="0">
              <a:noAutofit/>
            </a:bodyPr>
            <a:lstStyle/>
            <a:p>
              <a:pPr marL="0" marR="0" lvl="0" indent="0" algn="ctr" rtl="0">
                <a:lnSpc>
                  <a:spcPct val="2041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125" name="Google Shape;125;p2"/>
          <p:cNvPicPr preferRelativeResize="0"/>
          <p:nvPr/>
        </p:nvPicPr>
        <p:blipFill rotWithShape="1">
          <a:blip r:embed="rId7">
            <a:alphaModFix/>
          </a:blip>
          <a:srcRect/>
          <a:stretch/>
        </p:blipFill>
        <p:spPr>
          <a:xfrm>
            <a:off x="325906" y="9176365"/>
            <a:ext cx="1713142" cy="436073"/>
          </a:xfrm>
          <a:prstGeom prst="rect">
            <a:avLst/>
          </a:prstGeom>
          <a:noFill/>
          <a:ln>
            <a:noFill/>
          </a:ln>
        </p:spPr>
      </p:pic>
      <p:pic>
        <p:nvPicPr>
          <p:cNvPr id="126" name="Google Shape;126;p2"/>
          <p:cNvPicPr preferRelativeResize="0"/>
          <p:nvPr/>
        </p:nvPicPr>
        <p:blipFill rotWithShape="1">
          <a:blip r:embed="rId7">
            <a:alphaModFix/>
          </a:blip>
          <a:srcRect/>
          <a:stretch/>
        </p:blipFill>
        <p:spPr>
          <a:xfrm>
            <a:off x="916735" y="8721309"/>
            <a:ext cx="1713142" cy="436073"/>
          </a:xfrm>
          <a:prstGeom prst="rect">
            <a:avLst/>
          </a:prstGeom>
          <a:noFill/>
          <a:ln>
            <a:noFill/>
          </a:ln>
        </p:spPr>
      </p:pic>
      <p:pic>
        <p:nvPicPr>
          <p:cNvPr id="128" name="Google Shape;128;p2"/>
          <p:cNvPicPr preferRelativeResize="0"/>
          <p:nvPr/>
        </p:nvPicPr>
        <p:blipFill rotWithShape="1">
          <a:blip r:embed="rId8">
            <a:alphaModFix/>
          </a:blip>
          <a:srcRect/>
          <a:stretch/>
        </p:blipFill>
        <p:spPr>
          <a:xfrm>
            <a:off x="14585526" y="165516"/>
            <a:ext cx="1382880" cy="1945149"/>
          </a:xfrm>
          <a:prstGeom prst="rect">
            <a:avLst/>
          </a:prstGeom>
          <a:noFill/>
          <a:ln>
            <a:noFill/>
          </a:ln>
        </p:spPr>
      </p:pic>
      <p:sp>
        <p:nvSpPr>
          <p:cNvPr id="2" name="Прямокутник 1">
            <a:extLst>
              <a:ext uri="{FF2B5EF4-FFF2-40B4-BE49-F238E27FC236}">
                <a16:creationId xmlns:a16="http://schemas.microsoft.com/office/drawing/2014/main" id="{BA4FAE64-862B-4C3D-9BAB-924E67A26BC9}"/>
              </a:ext>
            </a:extLst>
          </p:cNvPr>
          <p:cNvSpPr/>
          <p:nvPr/>
        </p:nvSpPr>
        <p:spPr>
          <a:xfrm>
            <a:off x="492697" y="1268363"/>
            <a:ext cx="15475709" cy="1323439"/>
          </a:xfrm>
          <a:prstGeom prst="rect">
            <a:avLst/>
          </a:prstGeom>
        </p:spPr>
        <p:txBody>
          <a:bodyPr wrap="square">
            <a:spAutoFit/>
          </a:bodyPr>
          <a:lstStyle/>
          <a:p>
            <a:pPr marL="342900" indent="-342900">
              <a:buFont typeface="Courier New" panose="02070309020205020404" pitchFamily="49" charset="0"/>
              <a:buChar char="o"/>
            </a:pPr>
            <a:r>
              <a:rPr lang="ru-RU" sz="2000" dirty="0" err="1"/>
              <a:t>Маленькі</a:t>
            </a:r>
            <a:r>
              <a:rPr lang="ru-RU" sz="2000" dirty="0"/>
              <a:t> </a:t>
            </a:r>
            <a:r>
              <a:rPr lang="ru-RU" sz="2000" dirty="0" err="1"/>
              <a:t>діти</a:t>
            </a:r>
            <a:r>
              <a:rPr lang="ru-RU" sz="2000" dirty="0"/>
              <a:t> </a:t>
            </a:r>
            <a:r>
              <a:rPr lang="ru-RU" sz="2000" dirty="0" err="1"/>
              <a:t>можуть</a:t>
            </a:r>
            <a:r>
              <a:rPr lang="ru-RU" sz="2000" dirty="0"/>
              <a:t> </a:t>
            </a:r>
            <a:r>
              <a:rPr lang="ru-RU" sz="2000" dirty="0" err="1"/>
              <a:t>потонути</a:t>
            </a:r>
            <a:r>
              <a:rPr lang="ru-RU" sz="2000" dirty="0"/>
              <a:t> </a:t>
            </a:r>
            <a:r>
              <a:rPr lang="ru-RU" sz="2000" dirty="0" err="1"/>
              <a:t>навіть</a:t>
            </a:r>
            <a:r>
              <a:rPr lang="ru-RU" sz="2000" dirty="0"/>
              <a:t> у 5 см води. </a:t>
            </a:r>
            <a:r>
              <a:rPr lang="ru-RU" sz="2000" dirty="0" err="1"/>
              <a:t>Спорожнюйте</a:t>
            </a:r>
            <a:r>
              <a:rPr lang="ru-RU" sz="2000" dirty="0"/>
              <a:t> </a:t>
            </a:r>
            <a:r>
              <a:rPr lang="ru-RU" sz="2000" dirty="0" err="1"/>
              <a:t>надувні</a:t>
            </a:r>
            <a:r>
              <a:rPr lang="ru-RU" sz="2000" dirty="0"/>
              <a:t> </a:t>
            </a:r>
            <a:r>
              <a:rPr lang="ru-RU" sz="2000" dirty="0" err="1"/>
              <a:t>дитячі</a:t>
            </a:r>
            <a:r>
              <a:rPr lang="ru-RU" sz="2000" dirty="0"/>
              <a:t> </a:t>
            </a:r>
            <a:r>
              <a:rPr lang="ru-RU" sz="2000" dirty="0" err="1"/>
              <a:t>басейни</a:t>
            </a:r>
            <a:r>
              <a:rPr lang="ru-RU" sz="2000" dirty="0"/>
              <a:t> </a:t>
            </a:r>
            <a:r>
              <a:rPr lang="ru-RU" sz="2000" dirty="0" err="1"/>
              <a:t>після</a:t>
            </a:r>
            <a:r>
              <a:rPr lang="ru-RU" sz="2000" dirty="0"/>
              <a:t> кожного </a:t>
            </a:r>
            <a:r>
              <a:rPr lang="ru-RU" sz="2000" dirty="0" err="1"/>
              <a:t>використання</a:t>
            </a:r>
            <a:r>
              <a:rPr lang="ru-RU" sz="2000" dirty="0"/>
              <a:t>. </a:t>
            </a:r>
          </a:p>
          <a:p>
            <a:r>
              <a:rPr lang="ru-RU" sz="2000" b="1" dirty="0" err="1"/>
              <a:t>Зберігайте</a:t>
            </a:r>
            <a:r>
              <a:rPr lang="ru-RU" sz="2000" b="1" dirty="0"/>
              <a:t> </a:t>
            </a:r>
            <a:r>
              <a:rPr lang="ru-RU" sz="2000" b="1" dirty="0" err="1"/>
              <a:t>їх</a:t>
            </a:r>
            <a:r>
              <a:rPr lang="ru-RU" sz="2000" b="1" dirty="0"/>
              <a:t> у перевернутому </a:t>
            </a:r>
            <a:r>
              <a:rPr lang="ru-RU" sz="2000" b="1" dirty="0" err="1"/>
              <a:t>вигляді</a:t>
            </a:r>
            <a:r>
              <a:rPr lang="ru-RU" sz="2000" b="1" dirty="0"/>
              <a:t> та в недоступному для </a:t>
            </a:r>
            <a:r>
              <a:rPr lang="ru-RU" sz="2000" b="1" dirty="0" err="1"/>
              <a:t>дітей</a:t>
            </a:r>
            <a:r>
              <a:rPr lang="ru-RU" sz="2000" b="1" dirty="0"/>
              <a:t> </a:t>
            </a:r>
            <a:r>
              <a:rPr lang="ru-RU" sz="2000" b="1" dirty="0" err="1"/>
              <a:t>місці</a:t>
            </a:r>
            <a:r>
              <a:rPr lang="ru-RU" sz="2000" b="1" dirty="0"/>
              <a:t>.</a:t>
            </a:r>
          </a:p>
          <a:p>
            <a:r>
              <a:rPr lang="uk-UA" sz="2000" dirty="0"/>
              <a:t>Надувні плавучі засоби, такі як жилети, водяні крила, плоти та труби, можуть створювати помилкове відчуття безпеки в басейні та не є ефективним захистом від утоплення. </a:t>
            </a:r>
            <a:r>
              <a:rPr lang="uk-UA" sz="2000" b="1" dirty="0"/>
              <a:t>Ніколи не використовуйте їх як заміну постійному нагляду дорослих.</a:t>
            </a:r>
          </a:p>
        </p:txBody>
      </p:sp>
      <p:sp>
        <p:nvSpPr>
          <p:cNvPr id="10" name="TextBox 9">
            <a:extLst>
              <a:ext uri="{FF2B5EF4-FFF2-40B4-BE49-F238E27FC236}">
                <a16:creationId xmlns:a16="http://schemas.microsoft.com/office/drawing/2014/main" id="{4A76C785-11B7-9B09-83EB-7B3C2BC7BB69}"/>
              </a:ext>
            </a:extLst>
          </p:cNvPr>
          <p:cNvSpPr txBox="1"/>
          <p:nvPr/>
        </p:nvSpPr>
        <p:spPr>
          <a:xfrm>
            <a:off x="115757" y="242703"/>
            <a:ext cx="11380805" cy="707886"/>
          </a:xfrm>
          <a:prstGeom prst="rect">
            <a:avLst/>
          </a:prstGeom>
          <a:noFill/>
        </p:spPr>
        <p:txBody>
          <a:bodyPr wrap="square">
            <a:spAutoFit/>
          </a:bodyPr>
          <a:lstStyle/>
          <a:p>
            <a:pPr algn="ctr"/>
            <a:r>
              <a:rPr lang="ru-RU" sz="4000" dirty="0" err="1"/>
              <a:t>Безпека</a:t>
            </a:r>
            <a:r>
              <a:rPr lang="ru-RU" sz="4000" dirty="0"/>
              <a:t> на </a:t>
            </a:r>
            <a:r>
              <a:rPr lang="ru-RU" sz="4000" dirty="0" err="1"/>
              <a:t>воді</a:t>
            </a:r>
            <a:r>
              <a:rPr lang="ru-RU" sz="4000" dirty="0"/>
              <a:t> та </a:t>
            </a:r>
            <a:r>
              <a:rPr lang="ru-RU" sz="4000" dirty="0" err="1"/>
              <a:t>запобігання</a:t>
            </a:r>
            <a:r>
              <a:rPr lang="ru-RU" sz="4000" dirty="0"/>
              <a:t> </a:t>
            </a:r>
            <a:r>
              <a:rPr lang="ru-RU" sz="4000" dirty="0" err="1"/>
              <a:t>утопленню</a:t>
            </a:r>
            <a:endParaRPr lang="uk-UA" sz="4000" dirty="0"/>
          </a:p>
        </p:txBody>
      </p:sp>
      <p:sp>
        <p:nvSpPr>
          <p:cNvPr id="9" name="Прямокутник 8">
            <a:extLst>
              <a:ext uri="{FF2B5EF4-FFF2-40B4-BE49-F238E27FC236}">
                <a16:creationId xmlns:a16="http://schemas.microsoft.com/office/drawing/2014/main" id="{F520905F-0B9F-449D-BC24-4FD2E67BD09A}"/>
              </a:ext>
            </a:extLst>
          </p:cNvPr>
          <p:cNvSpPr/>
          <p:nvPr/>
        </p:nvSpPr>
        <p:spPr>
          <a:xfrm>
            <a:off x="420706" y="2537038"/>
            <a:ext cx="14164820" cy="2246769"/>
          </a:xfrm>
          <a:prstGeom prst="rect">
            <a:avLst/>
          </a:prstGeom>
        </p:spPr>
        <p:txBody>
          <a:bodyPr wrap="square">
            <a:spAutoFit/>
          </a:bodyPr>
          <a:lstStyle/>
          <a:p>
            <a:r>
              <a:rPr lang="ru-RU" sz="2000" b="1" dirty="0" err="1">
                <a:solidFill>
                  <a:srgbClr val="00B050"/>
                </a:solidFill>
              </a:rPr>
              <a:t>Перевірте</a:t>
            </a:r>
            <a:r>
              <a:rPr lang="ru-RU" sz="2000" b="1" dirty="0">
                <a:solidFill>
                  <a:srgbClr val="00B050"/>
                </a:solidFill>
              </a:rPr>
              <a:t> стоки </a:t>
            </a:r>
            <a:r>
              <a:rPr lang="ru-RU" sz="2000" b="1" dirty="0" err="1">
                <a:solidFill>
                  <a:srgbClr val="00B050"/>
                </a:solidFill>
              </a:rPr>
              <a:t>басейну</a:t>
            </a:r>
            <a:r>
              <a:rPr lang="ru-RU" sz="2000" b="1" dirty="0">
                <a:solidFill>
                  <a:srgbClr val="00B050"/>
                </a:solidFill>
              </a:rPr>
              <a:t> та </a:t>
            </a:r>
            <a:r>
              <a:rPr lang="ru-RU" sz="2000" b="1" dirty="0" err="1">
                <a:solidFill>
                  <a:srgbClr val="00B050"/>
                </a:solidFill>
              </a:rPr>
              <a:t>гідромасажної</a:t>
            </a:r>
            <a:r>
              <a:rPr lang="ru-RU" sz="2000" b="1" dirty="0">
                <a:solidFill>
                  <a:srgbClr val="00B050"/>
                </a:solidFill>
              </a:rPr>
              <a:t> </a:t>
            </a:r>
            <a:r>
              <a:rPr lang="ru-RU" sz="2000" b="1" dirty="0" err="1">
                <a:solidFill>
                  <a:srgbClr val="00B050"/>
                </a:solidFill>
              </a:rPr>
              <a:t>ванни</a:t>
            </a:r>
            <a:endParaRPr lang="ru-RU" sz="2000" b="1" dirty="0">
              <a:solidFill>
                <a:srgbClr val="00B050"/>
              </a:solidFill>
            </a:endParaRPr>
          </a:p>
          <a:p>
            <a:endParaRPr lang="ru-RU" sz="2000" b="1" dirty="0">
              <a:solidFill>
                <a:srgbClr val="00B050"/>
              </a:solidFill>
            </a:endParaRPr>
          </a:p>
          <a:p>
            <a:r>
              <a:rPr lang="ru-RU" sz="2000" b="1" dirty="0" err="1">
                <a:solidFill>
                  <a:schemeClr val="tx1"/>
                </a:solidFill>
              </a:rPr>
              <a:t>Волосся</a:t>
            </a:r>
            <a:r>
              <a:rPr lang="ru-RU" sz="2000" b="1" dirty="0">
                <a:solidFill>
                  <a:schemeClr val="tx1"/>
                </a:solidFill>
              </a:rPr>
              <a:t>, руки, ноги та </a:t>
            </a:r>
            <a:r>
              <a:rPr lang="ru-RU" sz="2000" b="1" dirty="0" err="1">
                <a:solidFill>
                  <a:schemeClr val="tx1"/>
                </a:solidFill>
              </a:rPr>
              <a:t>інші</a:t>
            </a:r>
            <a:r>
              <a:rPr lang="ru-RU" sz="2000" b="1" dirty="0">
                <a:solidFill>
                  <a:schemeClr val="tx1"/>
                </a:solidFill>
              </a:rPr>
              <a:t> </a:t>
            </a:r>
            <a:r>
              <a:rPr lang="ru-RU" sz="2000" b="1" dirty="0" err="1">
                <a:solidFill>
                  <a:schemeClr val="tx1"/>
                </a:solidFill>
              </a:rPr>
              <a:t>частини</a:t>
            </a:r>
            <a:r>
              <a:rPr lang="ru-RU" sz="2000" b="1" dirty="0">
                <a:solidFill>
                  <a:schemeClr val="tx1"/>
                </a:solidFill>
              </a:rPr>
              <a:t> </a:t>
            </a:r>
            <a:r>
              <a:rPr lang="ru-RU" sz="2000" b="1" dirty="0" err="1">
                <a:solidFill>
                  <a:schemeClr val="tx1"/>
                </a:solidFill>
              </a:rPr>
              <a:t>тіла</a:t>
            </a:r>
            <a:r>
              <a:rPr lang="ru-RU" sz="2000" b="1" dirty="0">
                <a:solidFill>
                  <a:schemeClr val="tx1"/>
                </a:solidFill>
              </a:rPr>
              <a:t> </a:t>
            </a:r>
            <a:r>
              <a:rPr lang="ru-RU" sz="2000" b="1" dirty="0" err="1">
                <a:solidFill>
                  <a:schemeClr val="tx1"/>
                </a:solidFill>
              </a:rPr>
              <a:t>можуть</a:t>
            </a:r>
            <a:r>
              <a:rPr lang="ru-RU" sz="2000" b="1" dirty="0">
                <a:solidFill>
                  <a:schemeClr val="tx1"/>
                </a:solidFill>
              </a:rPr>
              <a:t> </a:t>
            </a:r>
            <a:r>
              <a:rPr lang="ru-RU" sz="2000" b="1" dirty="0" err="1">
                <a:solidFill>
                  <a:schemeClr val="tx1"/>
                </a:solidFill>
              </a:rPr>
              <a:t>потрапити</a:t>
            </a:r>
            <a:r>
              <a:rPr lang="ru-RU" sz="2000" b="1" dirty="0">
                <a:solidFill>
                  <a:schemeClr val="tx1"/>
                </a:solidFill>
              </a:rPr>
              <a:t> в </a:t>
            </a:r>
            <a:r>
              <a:rPr lang="ru-RU" sz="2000" b="1" dirty="0" err="1">
                <a:solidFill>
                  <a:schemeClr val="tx1"/>
                </a:solidFill>
              </a:rPr>
              <a:t>каналізаційний</a:t>
            </a:r>
            <a:r>
              <a:rPr lang="ru-RU" sz="2000" b="1" dirty="0">
                <a:solidFill>
                  <a:schemeClr val="tx1"/>
                </a:solidFill>
              </a:rPr>
              <a:t> </a:t>
            </a:r>
            <a:r>
              <a:rPr lang="ru-RU" sz="2000" b="1" dirty="0" err="1">
                <a:solidFill>
                  <a:schemeClr val="tx1"/>
                </a:solidFill>
              </a:rPr>
              <a:t>отвір</a:t>
            </a:r>
            <a:r>
              <a:rPr lang="ru-RU" sz="2000" b="1" dirty="0">
                <a:solidFill>
                  <a:schemeClr val="tx1"/>
                </a:solidFill>
              </a:rPr>
              <a:t> </a:t>
            </a:r>
            <a:r>
              <a:rPr lang="ru-RU" sz="2000" b="1" dirty="0" err="1">
                <a:solidFill>
                  <a:schemeClr val="tx1"/>
                </a:solidFill>
              </a:rPr>
              <a:t>басейну</a:t>
            </a:r>
            <a:r>
              <a:rPr lang="ru-RU" sz="2000" b="1" dirty="0">
                <a:solidFill>
                  <a:schemeClr val="tx1"/>
                </a:solidFill>
              </a:rPr>
              <a:t>.  </a:t>
            </a:r>
          </a:p>
          <a:p>
            <a:endParaRPr lang="ru-RU" sz="2000" b="1" dirty="0">
              <a:solidFill>
                <a:schemeClr val="tx1"/>
              </a:solidFill>
            </a:endParaRPr>
          </a:p>
          <a:p>
            <a:r>
              <a:rPr lang="ru-RU" sz="2000" b="1" dirty="0" err="1">
                <a:solidFill>
                  <a:schemeClr val="tx1"/>
                </a:solidFill>
              </a:rPr>
              <a:t>Переконайтеся</a:t>
            </a:r>
            <a:r>
              <a:rPr lang="ru-RU" sz="2000" b="1" dirty="0">
                <a:solidFill>
                  <a:schemeClr val="tx1"/>
                </a:solidFill>
              </a:rPr>
              <a:t>, </a:t>
            </a:r>
            <a:r>
              <a:rPr lang="ru-RU" sz="2000" b="1" dirty="0" err="1">
                <a:solidFill>
                  <a:schemeClr val="tx1"/>
                </a:solidFill>
              </a:rPr>
              <a:t>що</a:t>
            </a:r>
            <a:r>
              <a:rPr lang="ru-RU" sz="2000" b="1" dirty="0">
                <a:solidFill>
                  <a:schemeClr val="tx1"/>
                </a:solidFill>
              </a:rPr>
              <a:t> </a:t>
            </a:r>
            <a:r>
              <a:rPr lang="ru-RU" sz="2000" b="1" dirty="0" err="1">
                <a:solidFill>
                  <a:schemeClr val="tx1"/>
                </a:solidFill>
              </a:rPr>
              <a:t>ці</a:t>
            </a:r>
            <a:r>
              <a:rPr lang="ru-RU" sz="2000" b="1" dirty="0">
                <a:solidFill>
                  <a:schemeClr val="tx1"/>
                </a:solidFill>
              </a:rPr>
              <a:t> стоки </a:t>
            </a:r>
            <a:r>
              <a:rPr lang="ru-RU" sz="2000" b="1" dirty="0" err="1">
                <a:solidFill>
                  <a:schemeClr val="tx1"/>
                </a:solidFill>
              </a:rPr>
              <a:t>мають</a:t>
            </a:r>
            <a:r>
              <a:rPr lang="ru-RU" sz="2000" b="1" dirty="0">
                <a:solidFill>
                  <a:schemeClr val="tx1"/>
                </a:solidFill>
              </a:rPr>
              <a:t> </a:t>
            </a:r>
            <a:r>
              <a:rPr lang="ru-RU" sz="2000" b="1" dirty="0" err="1">
                <a:solidFill>
                  <a:schemeClr val="tx1"/>
                </a:solidFill>
              </a:rPr>
              <a:t>відповідні</a:t>
            </a:r>
            <a:r>
              <a:rPr lang="ru-RU" sz="2000" b="1" dirty="0">
                <a:solidFill>
                  <a:schemeClr val="tx1"/>
                </a:solidFill>
              </a:rPr>
              <a:t> </a:t>
            </a:r>
            <a:r>
              <a:rPr lang="ru-RU" sz="2000" b="1" dirty="0" err="1">
                <a:solidFill>
                  <a:schemeClr val="tx1"/>
                </a:solidFill>
              </a:rPr>
              <a:t>кришки</a:t>
            </a:r>
            <a:r>
              <a:rPr lang="ru-RU" sz="2000" b="1" dirty="0">
                <a:solidFill>
                  <a:schemeClr val="tx1"/>
                </a:solidFill>
              </a:rPr>
              <a:t>. </a:t>
            </a:r>
          </a:p>
          <a:p>
            <a:r>
              <a:rPr lang="ru-RU" sz="2000" b="1" dirty="0" err="1">
                <a:solidFill>
                  <a:schemeClr val="tx1"/>
                </a:solidFill>
              </a:rPr>
              <a:t>Зв’яжіть</a:t>
            </a:r>
            <a:r>
              <a:rPr lang="ru-RU" sz="2000" b="1" dirty="0">
                <a:solidFill>
                  <a:schemeClr val="tx1"/>
                </a:solidFill>
              </a:rPr>
              <a:t> </a:t>
            </a:r>
            <a:r>
              <a:rPr lang="ru-RU" sz="2000" b="1" dirty="0" err="1">
                <a:solidFill>
                  <a:schemeClr val="tx1"/>
                </a:solidFill>
              </a:rPr>
              <a:t>довге</a:t>
            </a:r>
            <a:r>
              <a:rPr lang="ru-RU" sz="2000" b="1" dirty="0">
                <a:solidFill>
                  <a:schemeClr val="tx1"/>
                </a:solidFill>
              </a:rPr>
              <a:t> </a:t>
            </a:r>
            <a:r>
              <a:rPr lang="ru-RU" sz="2000" b="1" dirty="0" err="1">
                <a:solidFill>
                  <a:schemeClr val="tx1"/>
                </a:solidFill>
              </a:rPr>
              <a:t>волосся</a:t>
            </a:r>
            <a:r>
              <a:rPr lang="ru-RU" sz="2000" b="1" dirty="0">
                <a:solidFill>
                  <a:schemeClr val="tx1"/>
                </a:solidFill>
              </a:rPr>
              <a:t> і </a:t>
            </a:r>
            <a:r>
              <a:rPr lang="ru-RU" sz="2000" b="1" dirty="0" err="1">
                <a:solidFill>
                  <a:schemeClr val="tx1"/>
                </a:solidFill>
              </a:rPr>
              <a:t>навчіть</a:t>
            </a:r>
            <a:r>
              <a:rPr lang="ru-RU" sz="2000" b="1" dirty="0">
                <a:solidFill>
                  <a:schemeClr val="tx1"/>
                </a:solidFill>
              </a:rPr>
              <a:t> </a:t>
            </a:r>
            <a:r>
              <a:rPr lang="ru-RU" sz="2000" b="1" dirty="0" err="1">
                <a:solidFill>
                  <a:schemeClr val="tx1"/>
                </a:solidFill>
              </a:rPr>
              <a:t>дитину</a:t>
            </a:r>
            <a:r>
              <a:rPr lang="ru-RU" sz="2000" b="1" dirty="0">
                <a:solidFill>
                  <a:schemeClr val="tx1"/>
                </a:solidFill>
              </a:rPr>
              <a:t> не </a:t>
            </a:r>
            <a:r>
              <a:rPr lang="ru-RU" sz="2000" b="1" dirty="0" err="1">
                <a:solidFill>
                  <a:schemeClr val="tx1"/>
                </a:solidFill>
              </a:rPr>
              <a:t>гратися</a:t>
            </a:r>
            <a:r>
              <a:rPr lang="ru-RU" sz="2000" b="1" dirty="0">
                <a:solidFill>
                  <a:schemeClr val="tx1"/>
                </a:solidFill>
              </a:rPr>
              <a:t> з водостоком і не </a:t>
            </a:r>
            <a:r>
              <a:rPr lang="ru-RU" sz="2000" b="1" dirty="0" err="1">
                <a:solidFill>
                  <a:schemeClr val="tx1"/>
                </a:solidFill>
              </a:rPr>
              <a:t>сідати</a:t>
            </a:r>
            <a:r>
              <a:rPr lang="ru-RU" sz="2000" b="1" dirty="0">
                <a:solidFill>
                  <a:schemeClr val="tx1"/>
                </a:solidFill>
              </a:rPr>
              <a:t> на </a:t>
            </a:r>
            <a:r>
              <a:rPr lang="ru-RU" sz="2000" b="1" dirty="0" err="1">
                <a:solidFill>
                  <a:schemeClr val="tx1"/>
                </a:solidFill>
              </a:rPr>
              <a:t>нього</a:t>
            </a:r>
            <a:r>
              <a:rPr lang="ru-RU" sz="2000" b="1" dirty="0">
                <a:solidFill>
                  <a:schemeClr val="tx1"/>
                </a:solidFill>
              </a:rPr>
              <a:t>. </a:t>
            </a:r>
            <a:r>
              <a:rPr lang="ru-RU" sz="2000" b="1" dirty="0" err="1">
                <a:solidFill>
                  <a:schemeClr val="tx1"/>
                </a:solidFill>
              </a:rPr>
              <a:t>Крім</a:t>
            </a:r>
            <a:r>
              <a:rPr lang="ru-RU" sz="2000" b="1" dirty="0">
                <a:solidFill>
                  <a:schemeClr val="tx1"/>
                </a:solidFill>
              </a:rPr>
              <a:t> того, </a:t>
            </a:r>
            <a:r>
              <a:rPr lang="ru-RU" sz="2000" b="1" dirty="0" err="1">
                <a:solidFill>
                  <a:schemeClr val="tx1"/>
                </a:solidFill>
              </a:rPr>
              <a:t>тримайте</a:t>
            </a:r>
            <a:r>
              <a:rPr lang="ru-RU" sz="2000" b="1" dirty="0">
                <a:solidFill>
                  <a:schemeClr val="tx1"/>
                </a:solidFill>
              </a:rPr>
              <a:t> </a:t>
            </a:r>
            <a:r>
              <a:rPr lang="ru-RU" sz="2000" b="1" dirty="0" err="1">
                <a:solidFill>
                  <a:schemeClr val="tx1"/>
                </a:solidFill>
              </a:rPr>
              <a:t>гідромасажні</a:t>
            </a:r>
            <a:r>
              <a:rPr lang="ru-RU" sz="2000" b="1" dirty="0">
                <a:solidFill>
                  <a:schemeClr val="tx1"/>
                </a:solidFill>
              </a:rPr>
              <a:t> </a:t>
            </a:r>
            <a:r>
              <a:rPr lang="ru-RU" sz="2000" b="1" dirty="0" err="1">
                <a:solidFill>
                  <a:schemeClr val="tx1"/>
                </a:solidFill>
              </a:rPr>
              <a:t>ванни</a:t>
            </a:r>
            <a:r>
              <a:rPr lang="ru-RU" sz="2000" b="1" dirty="0">
                <a:solidFill>
                  <a:schemeClr val="tx1"/>
                </a:solidFill>
              </a:rPr>
              <a:t> </a:t>
            </a:r>
            <a:r>
              <a:rPr lang="ru-RU" sz="2000" b="1" dirty="0" err="1">
                <a:solidFill>
                  <a:schemeClr val="tx1"/>
                </a:solidFill>
              </a:rPr>
              <a:t>закритими</a:t>
            </a:r>
            <a:r>
              <a:rPr lang="ru-RU" sz="2000" b="1" dirty="0">
                <a:solidFill>
                  <a:schemeClr val="tx1"/>
                </a:solidFill>
              </a:rPr>
              <a:t>, коли ними не </a:t>
            </a:r>
            <a:r>
              <a:rPr lang="ru-RU" sz="2000" b="1" dirty="0" err="1">
                <a:solidFill>
                  <a:schemeClr val="tx1"/>
                </a:solidFill>
              </a:rPr>
              <a:t>користуєтеся</a:t>
            </a:r>
            <a:r>
              <a:rPr lang="ru-RU" sz="2000" b="1" dirty="0">
                <a:solidFill>
                  <a:schemeClr val="tx1"/>
                </a:solidFill>
              </a:rPr>
              <a:t>.</a:t>
            </a:r>
            <a:endParaRPr lang="uk-UA" sz="2000" b="1" dirty="0">
              <a:solidFill>
                <a:schemeClr val="tx1"/>
              </a:solidFill>
            </a:endParaRPr>
          </a:p>
        </p:txBody>
      </p:sp>
      <p:sp>
        <p:nvSpPr>
          <p:cNvPr id="3" name="Прямокутник 2">
            <a:extLst>
              <a:ext uri="{FF2B5EF4-FFF2-40B4-BE49-F238E27FC236}">
                <a16:creationId xmlns:a16="http://schemas.microsoft.com/office/drawing/2014/main" id="{F97D5F6F-D84D-41B8-9D2F-0EAEB213432D}"/>
              </a:ext>
            </a:extLst>
          </p:cNvPr>
          <p:cNvSpPr/>
          <p:nvPr/>
        </p:nvSpPr>
        <p:spPr>
          <a:xfrm>
            <a:off x="430979" y="4762104"/>
            <a:ext cx="16940286" cy="4708981"/>
          </a:xfrm>
          <a:prstGeom prst="rect">
            <a:avLst/>
          </a:prstGeom>
        </p:spPr>
        <p:txBody>
          <a:bodyPr wrap="square">
            <a:spAutoFit/>
          </a:bodyPr>
          <a:lstStyle/>
          <a:p>
            <a:r>
              <a:rPr lang="ru-RU" sz="2000" b="1" dirty="0" err="1">
                <a:solidFill>
                  <a:srgbClr val="00B050"/>
                </a:solidFill>
              </a:rPr>
              <a:t>Перебування</a:t>
            </a:r>
            <a:r>
              <a:rPr lang="ru-RU" sz="2000" b="1" dirty="0">
                <a:solidFill>
                  <a:srgbClr val="00B050"/>
                </a:solidFill>
              </a:rPr>
              <a:t> на </a:t>
            </a:r>
            <a:r>
              <a:rPr lang="ru-RU" sz="2000" b="1" dirty="0" err="1">
                <a:solidFill>
                  <a:srgbClr val="00B050"/>
                </a:solidFill>
              </a:rPr>
              <a:t>відкритих</a:t>
            </a:r>
            <a:r>
              <a:rPr lang="ru-RU" sz="2000" b="1" dirty="0">
                <a:solidFill>
                  <a:srgbClr val="00B050"/>
                </a:solidFill>
              </a:rPr>
              <a:t> </a:t>
            </a:r>
            <a:r>
              <a:rPr lang="ru-RU" sz="2000" b="1" dirty="0" err="1">
                <a:solidFill>
                  <a:srgbClr val="00B050"/>
                </a:solidFill>
              </a:rPr>
              <a:t>водоймах</a:t>
            </a:r>
            <a:r>
              <a:rPr lang="ru-RU" sz="2000" b="1" dirty="0">
                <a:solidFill>
                  <a:srgbClr val="00B050"/>
                </a:solidFill>
              </a:rPr>
              <a:t> </a:t>
            </a:r>
          </a:p>
          <a:p>
            <a:endParaRPr lang="ru-RU" sz="2000" b="1" dirty="0">
              <a:solidFill>
                <a:srgbClr val="00B050"/>
              </a:solidFill>
            </a:endParaRPr>
          </a:p>
          <a:p>
            <a:r>
              <a:rPr lang="ru-RU" sz="2000" b="1" dirty="0"/>
              <a:t>Активно </a:t>
            </a:r>
            <a:r>
              <a:rPr lang="ru-RU" sz="2000" b="1" dirty="0" err="1"/>
              <a:t>спостерігайте</a:t>
            </a:r>
            <a:r>
              <a:rPr lang="ru-RU" sz="2000" b="1" dirty="0"/>
              <a:t> за </a:t>
            </a:r>
            <a:r>
              <a:rPr lang="ru-RU" sz="2000" b="1" dirty="0" err="1"/>
              <a:t>дітьми</a:t>
            </a:r>
            <a:r>
              <a:rPr lang="ru-RU" sz="2000" b="1" dirty="0"/>
              <a:t> </a:t>
            </a:r>
            <a:r>
              <a:rPr lang="ru-RU" sz="2000" b="1" dirty="0" err="1"/>
              <a:t>біля</a:t>
            </a:r>
            <a:r>
              <a:rPr lang="ru-RU" sz="2000" b="1" dirty="0"/>
              <a:t> </a:t>
            </a:r>
            <a:r>
              <a:rPr lang="ru-RU" sz="2000" b="1" dirty="0" err="1"/>
              <a:t>відкритих</a:t>
            </a:r>
            <a:r>
              <a:rPr lang="ru-RU" sz="2000" b="1" dirty="0"/>
              <a:t> </a:t>
            </a:r>
            <a:r>
              <a:rPr lang="ru-RU" sz="2000" b="1" dirty="0" err="1"/>
              <a:t>водойм</a:t>
            </a:r>
            <a:r>
              <a:rPr lang="ru-RU" sz="2000" b="1" dirty="0"/>
              <a:t>.  І </a:t>
            </a:r>
            <a:r>
              <a:rPr lang="ru-RU" sz="2000" b="1" dirty="0" err="1"/>
              <a:t>це</a:t>
            </a:r>
            <a:r>
              <a:rPr lang="ru-RU" sz="2000" b="1" dirty="0"/>
              <a:t> </a:t>
            </a:r>
            <a:r>
              <a:rPr lang="ru-RU" sz="2000" b="1" dirty="0" err="1"/>
              <a:t>порада</a:t>
            </a:r>
            <a:r>
              <a:rPr lang="ru-RU" sz="2000" b="1" dirty="0"/>
              <a:t> №1. </a:t>
            </a:r>
          </a:p>
          <a:p>
            <a:endParaRPr lang="ru-RU" sz="2000" b="1" dirty="0"/>
          </a:p>
          <a:p>
            <a:r>
              <a:rPr lang="ru-RU" sz="2000" b="1" dirty="0" err="1"/>
              <a:t>Маленькі</a:t>
            </a:r>
            <a:r>
              <a:rPr lang="ru-RU" sz="2000" b="1" dirty="0"/>
              <a:t> </a:t>
            </a:r>
            <a:r>
              <a:rPr lang="ru-RU" sz="2000" b="1" dirty="0" err="1"/>
              <a:t>діти</a:t>
            </a:r>
            <a:r>
              <a:rPr lang="ru-RU" sz="2000" b="1" dirty="0"/>
              <a:t> </a:t>
            </a:r>
            <a:r>
              <a:rPr lang="ru-RU" sz="2000" b="1" dirty="0" err="1"/>
              <a:t>повинні</a:t>
            </a:r>
            <a:r>
              <a:rPr lang="ru-RU" sz="2000" b="1" dirty="0"/>
              <a:t> бути </a:t>
            </a:r>
            <a:r>
              <a:rPr lang="ru-RU" sz="2000" b="1" dirty="0" err="1"/>
              <a:t>від</a:t>
            </a:r>
            <a:r>
              <a:rPr lang="ru-RU" sz="2000" b="1" dirty="0"/>
              <a:t> вас на </a:t>
            </a:r>
            <a:r>
              <a:rPr lang="ru-RU" sz="2000" b="1" dirty="0" err="1"/>
              <a:t>відстані</a:t>
            </a:r>
            <a:r>
              <a:rPr lang="ru-RU" sz="2000" b="1" dirty="0"/>
              <a:t> </a:t>
            </a:r>
            <a:r>
              <a:rPr lang="ru-RU" sz="2000" b="1" dirty="0" err="1"/>
              <a:t>витягнутої</a:t>
            </a:r>
            <a:r>
              <a:rPr lang="ru-RU" sz="2000" b="1" dirty="0"/>
              <a:t> руки.</a:t>
            </a:r>
          </a:p>
          <a:p>
            <a:endParaRPr lang="ru-RU" sz="2000" b="1" dirty="0"/>
          </a:p>
          <a:p>
            <a:r>
              <a:rPr lang="ru-RU" sz="2000" b="1" dirty="0" err="1">
                <a:solidFill>
                  <a:srgbClr val="00B050"/>
                </a:solidFill>
              </a:rPr>
              <a:t>Одягніть</a:t>
            </a:r>
            <a:r>
              <a:rPr lang="ru-RU" sz="2000" b="1" dirty="0">
                <a:solidFill>
                  <a:srgbClr val="00B050"/>
                </a:solidFill>
              </a:rPr>
              <a:t> на </a:t>
            </a:r>
            <a:r>
              <a:rPr lang="ru-RU" sz="2000" b="1" dirty="0" err="1">
                <a:solidFill>
                  <a:srgbClr val="00B050"/>
                </a:solidFill>
              </a:rPr>
              <a:t>дитину</a:t>
            </a:r>
            <a:r>
              <a:rPr lang="ru-RU" sz="2000" b="1" dirty="0">
                <a:solidFill>
                  <a:srgbClr val="00B050"/>
                </a:solidFill>
              </a:rPr>
              <a:t> </a:t>
            </a:r>
            <a:r>
              <a:rPr lang="ru-RU" sz="2000" b="1" dirty="0" err="1">
                <a:solidFill>
                  <a:srgbClr val="00B050"/>
                </a:solidFill>
              </a:rPr>
              <a:t>рятувальний</a:t>
            </a:r>
            <a:r>
              <a:rPr lang="ru-RU" sz="2000" b="1" dirty="0">
                <a:solidFill>
                  <a:srgbClr val="00B050"/>
                </a:solidFill>
              </a:rPr>
              <a:t> жилет.</a:t>
            </a:r>
          </a:p>
          <a:p>
            <a:endParaRPr lang="ru-RU" sz="2000" b="1" dirty="0"/>
          </a:p>
          <a:p>
            <a:r>
              <a:rPr lang="ru-RU" sz="2000" b="1" dirty="0" err="1"/>
              <a:t>Діти</a:t>
            </a:r>
            <a:r>
              <a:rPr lang="ru-RU" sz="2000" b="1" dirty="0"/>
              <a:t> </a:t>
            </a:r>
            <a:r>
              <a:rPr lang="ru-RU" sz="2000" b="1" dirty="0" err="1"/>
              <a:t>повинні</a:t>
            </a:r>
            <a:r>
              <a:rPr lang="ru-RU" sz="2000" b="1" dirty="0"/>
              <a:t> </a:t>
            </a:r>
            <a:r>
              <a:rPr lang="ru-RU" sz="2000" b="1" dirty="0" err="1"/>
              <a:t>носити</a:t>
            </a:r>
            <a:r>
              <a:rPr lang="ru-RU" sz="2000" b="1" dirty="0"/>
              <a:t> </a:t>
            </a:r>
            <a:r>
              <a:rPr lang="ru-RU" sz="2000" b="1" dirty="0" err="1"/>
              <a:t>рятувальний</a:t>
            </a:r>
            <a:r>
              <a:rPr lang="ru-RU" sz="2000" b="1" dirty="0"/>
              <a:t> жилет </a:t>
            </a:r>
            <a:r>
              <a:rPr lang="ru-RU" sz="2000" b="1" dirty="0" err="1"/>
              <a:t>перебуваючи</a:t>
            </a:r>
            <a:r>
              <a:rPr lang="ru-RU" sz="2000" b="1" dirty="0"/>
              <a:t> у будь-</a:t>
            </a:r>
            <a:r>
              <a:rPr lang="ru-RU" sz="2000" b="1" dirty="0" err="1"/>
              <a:t>якій</a:t>
            </a:r>
            <a:r>
              <a:rPr lang="ru-RU" sz="2000" b="1" dirty="0"/>
              <a:t> </a:t>
            </a:r>
            <a:r>
              <a:rPr lang="ru-RU" sz="2000" b="1" dirty="0" err="1"/>
              <a:t>відкритій</a:t>
            </a:r>
            <a:r>
              <a:rPr lang="ru-RU" sz="2000" b="1" dirty="0"/>
              <a:t> </a:t>
            </a:r>
            <a:r>
              <a:rPr lang="ru-RU" sz="2000" b="1" dirty="0" err="1"/>
              <a:t>водоймі</a:t>
            </a:r>
            <a:r>
              <a:rPr lang="ru-RU" sz="2000" b="1" dirty="0"/>
              <a:t> </a:t>
            </a:r>
            <a:r>
              <a:rPr lang="ru-RU" sz="2000" b="1" dirty="0" err="1"/>
              <a:t>або</a:t>
            </a:r>
            <a:r>
              <a:rPr lang="ru-RU" sz="2000" b="1" dirty="0"/>
              <a:t> </a:t>
            </a:r>
            <a:r>
              <a:rPr lang="ru-RU" sz="2000" b="1" dirty="0" err="1"/>
              <a:t>біля</a:t>
            </a:r>
            <a:r>
              <a:rPr lang="ru-RU" sz="2000" b="1" dirty="0"/>
              <a:t> </a:t>
            </a:r>
            <a:r>
              <a:rPr lang="ru-RU" sz="2000" b="1" dirty="0" err="1"/>
              <a:t>неї</a:t>
            </a:r>
            <a:r>
              <a:rPr lang="ru-RU" sz="2000" b="1" dirty="0"/>
              <a:t>, </a:t>
            </a:r>
            <a:r>
              <a:rPr lang="ru-RU" sz="2000" b="1" dirty="0" err="1"/>
              <a:t>навіть</a:t>
            </a:r>
            <a:r>
              <a:rPr lang="ru-RU" sz="2000" b="1" dirty="0"/>
              <a:t> </a:t>
            </a:r>
            <a:r>
              <a:rPr lang="ru-RU" sz="2000" b="1" dirty="0" err="1"/>
              <a:t>якщо</a:t>
            </a:r>
            <a:r>
              <a:rPr lang="ru-RU" sz="2000" b="1" dirty="0"/>
              <a:t> ваша </a:t>
            </a:r>
            <a:r>
              <a:rPr lang="ru-RU" sz="2000" b="1" dirty="0" err="1"/>
              <a:t>дитина</a:t>
            </a:r>
            <a:r>
              <a:rPr lang="ru-RU" sz="2000" b="1" dirty="0"/>
              <a:t> </a:t>
            </a:r>
            <a:r>
              <a:rPr lang="ru-RU" sz="2000" b="1" dirty="0" err="1"/>
              <a:t>вміє</a:t>
            </a:r>
            <a:r>
              <a:rPr lang="ru-RU" sz="2000" b="1" dirty="0"/>
              <a:t> </a:t>
            </a:r>
            <a:r>
              <a:rPr lang="ru-RU" sz="2000" b="1" dirty="0" err="1"/>
              <a:t>плавати</a:t>
            </a:r>
            <a:r>
              <a:rPr lang="ru-RU" sz="2000" b="1" dirty="0"/>
              <a:t>, </a:t>
            </a:r>
            <a:r>
              <a:rPr lang="ru-RU" sz="2000" b="1" dirty="0" err="1"/>
              <a:t>або</a:t>
            </a:r>
            <a:r>
              <a:rPr lang="ru-RU" sz="2000" b="1" dirty="0"/>
              <a:t> </a:t>
            </a:r>
            <a:r>
              <a:rPr lang="ru-RU" sz="2000" b="1" dirty="0" err="1"/>
              <a:t>якщо</a:t>
            </a:r>
            <a:r>
              <a:rPr lang="ru-RU" sz="2000" b="1" dirty="0"/>
              <a:t> ваша </a:t>
            </a:r>
            <a:r>
              <a:rPr lang="ru-RU" sz="2000" b="1" dirty="0" err="1"/>
              <a:t>дитина</a:t>
            </a:r>
            <a:r>
              <a:rPr lang="ru-RU" sz="2000" b="1" dirty="0"/>
              <a:t> </a:t>
            </a:r>
            <a:r>
              <a:rPr lang="ru-RU" sz="2000" b="1" dirty="0" err="1"/>
              <a:t>сидить</a:t>
            </a:r>
            <a:r>
              <a:rPr lang="ru-RU" sz="2000" b="1" dirty="0"/>
              <a:t> у </a:t>
            </a:r>
            <a:r>
              <a:rPr lang="ru-RU" sz="2000" b="1" dirty="0" err="1"/>
              <a:t>човні</a:t>
            </a:r>
            <a:r>
              <a:rPr lang="ru-RU" sz="2000" b="1" dirty="0"/>
              <a:t> без </a:t>
            </a:r>
            <a:r>
              <a:rPr lang="ru-RU" sz="2000" b="1" dirty="0" err="1"/>
              <a:t>наміру</a:t>
            </a:r>
            <a:r>
              <a:rPr lang="ru-RU" sz="2000" b="1" dirty="0"/>
              <a:t> </a:t>
            </a:r>
            <a:r>
              <a:rPr lang="ru-RU" sz="2000" b="1" dirty="0" err="1"/>
              <a:t>йти</a:t>
            </a:r>
            <a:r>
              <a:rPr lang="ru-RU" sz="2000" b="1" dirty="0"/>
              <a:t> у воду.</a:t>
            </a:r>
          </a:p>
          <a:p>
            <a:endParaRPr lang="ru-RU" sz="2000" b="1" dirty="0"/>
          </a:p>
          <a:p>
            <a:r>
              <a:rPr lang="ru-RU" sz="2000" b="1" dirty="0"/>
              <a:t>У </a:t>
            </a:r>
            <a:r>
              <a:rPr lang="ru-RU" sz="2000" b="1" dirty="0" err="1"/>
              <a:t>відкритих</a:t>
            </a:r>
            <a:r>
              <a:rPr lang="ru-RU" sz="2000" b="1" dirty="0"/>
              <a:t> </a:t>
            </a:r>
            <a:r>
              <a:rPr lang="ru-RU" sz="2000" b="1" dirty="0" err="1"/>
              <a:t>водоймах</a:t>
            </a:r>
            <a:r>
              <a:rPr lang="ru-RU" sz="2000" b="1" dirty="0"/>
              <a:t> </a:t>
            </a:r>
            <a:r>
              <a:rPr lang="ru-RU" sz="2000" b="1" dirty="0" err="1"/>
              <a:t>багато</a:t>
            </a:r>
            <a:r>
              <a:rPr lang="ru-RU" sz="2000" b="1" dirty="0"/>
              <a:t> </a:t>
            </a:r>
            <a:r>
              <a:rPr lang="ru-RU" sz="2000" b="1" dirty="0" err="1"/>
              <a:t>непередбачуваних</a:t>
            </a:r>
            <a:r>
              <a:rPr lang="ru-RU" sz="2000" b="1" dirty="0"/>
              <a:t> </a:t>
            </a:r>
            <a:r>
              <a:rPr lang="ru-RU" sz="2000" b="1" dirty="0" err="1"/>
              <a:t>моментів</a:t>
            </a:r>
            <a:r>
              <a:rPr lang="ru-RU" sz="2000" b="1" dirty="0"/>
              <a:t>: </a:t>
            </a:r>
            <a:r>
              <a:rPr lang="ru-RU" sz="2000" b="1" dirty="0" err="1"/>
              <a:t>хвиля</a:t>
            </a:r>
            <a:r>
              <a:rPr lang="ru-RU" sz="2000" b="1" dirty="0"/>
              <a:t>, </a:t>
            </a:r>
            <a:r>
              <a:rPr lang="ru-RU" sz="2000" b="1" dirty="0" err="1"/>
              <a:t>заплив</a:t>
            </a:r>
            <a:r>
              <a:rPr lang="ru-RU" sz="2000" b="1" dirty="0"/>
              <a:t> </a:t>
            </a:r>
            <a:r>
              <a:rPr lang="ru-RU" sz="2000" b="1" dirty="0" err="1"/>
              <a:t>надто</a:t>
            </a:r>
            <a:r>
              <a:rPr lang="ru-RU" sz="2000" b="1" dirty="0"/>
              <a:t> далеко, </a:t>
            </a:r>
            <a:r>
              <a:rPr lang="ru-RU" sz="2000" b="1" dirty="0" err="1"/>
              <a:t>виснаження</a:t>
            </a:r>
            <a:r>
              <a:rPr lang="ru-RU" sz="2000" b="1" dirty="0"/>
              <a:t> </a:t>
            </a:r>
            <a:r>
              <a:rPr lang="ru-RU" sz="2000" b="1" dirty="0" err="1"/>
              <a:t>під</a:t>
            </a:r>
            <a:r>
              <a:rPr lang="ru-RU" sz="2000" b="1" dirty="0"/>
              <a:t> час </a:t>
            </a:r>
            <a:r>
              <a:rPr lang="ru-RU" sz="2000" b="1" dirty="0" err="1"/>
              <a:t>плавання</a:t>
            </a:r>
            <a:r>
              <a:rPr lang="ru-RU" sz="2000" b="1" dirty="0"/>
              <a:t>. </a:t>
            </a:r>
            <a:r>
              <a:rPr lang="ru-RU" sz="2000" b="1" dirty="0" err="1"/>
              <a:t>Рятувальний</a:t>
            </a:r>
            <a:r>
              <a:rPr lang="ru-RU" sz="2000" b="1" dirty="0"/>
              <a:t> жилет — </a:t>
            </a:r>
            <a:r>
              <a:rPr lang="ru-RU" sz="2000" b="1" dirty="0" err="1"/>
              <a:t>єдиний</a:t>
            </a:r>
            <a:r>
              <a:rPr lang="ru-RU" sz="2000" b="1" dirty="0"/>
              <a:t> </a:t>
            </a:r>
            <a:r>
              <a:rPr lang="ru-RU" sz="2000" b="1" dirty="0" err="1"/>
              <a:t>спосіб</a:t>
            </a:r>
            <a:r>
              <a:rPr lang="ru-RU" sz="2000" b="1" dirty="0"/>
              <a:t> </a:t>
            </a:r>
            <a:r>
              <a:rPr lang="ru-RU" sz="2000" b="1" dirty="0" err="1"/>
              <a:t>гарантувати</a:t>
            </a:r>
            <a:r>
              <a:rPr lang="ru-RU" sz="2000" b="1" dirty="0"/>
              <a:t> </a:t>
            </a:r>
            <a:r>
              <a:rPr lang="ru-RU" sz="2000" b="1" dirty="0" err="1"/>
              <a:t>безпеку</a:t>
            </a:r>
            <a:r>
              <a:rPr lang="ru-RU" sz="2000" b="1" dirty="0"/>
              <a:t> </a:t>
            </a:r>
            <a:r>
              <a:rPr lang="ru-RU" sz="2000" b="1" dirty="0" err="1"/>
              <a:t>дітей</a:t>
            </a:r>
            <a:r>
              <a:rPr lang="ru-RU" sz="2000" b="1" dirty="0"/>
              <a:t>.</a:t>
            </a:r>
          </a:p>
          <a:p>
            <a:endParaRPr lang="ru-RU" sz="2000" b="1" dirty="0"/>
          </a:p>
          <a:p>
            <a:r>
              <a:rPr lang="ru-RU" sz="2000" b="1" i="1" dirty="0" err="1">
                <a:solidFill>
                  <a:schemeClr val="accent6">
                    <a:lumMod val="75000"/>
                  </a:schemeClr>
                </a:solidFill>
              </a:rPr>
              <a:t>Поплавці</a:t>
            </a:r>
            <a:r>
              <a:rPr lang="ru-RU" sz="2000" b="1" i="1" dirty="0">
                <a:solidFill>
                  <a:schemeClr val="accent6">
                    <a:lumMod val="75000"/>
                  </a:schemeClr>
                </a:solidFill>
              </a:rPr>
              <a:t> для рук не є </a:t>
            </a:r>
            <a:r>
              <a:rPr lang="ru-RU" sz="2000" b="1" i="1" dirty="0" err="1">
                <a:solidFill>
                  <a:schemeClr val="accent6">
                    <a:lumMod val="75000"/>
                  </a:schemeClr>
                </a:solidFill>
              </a:rPr>
              <a:t>запобіжними</a:t>
            </a:r>
            <a:r>
              <a:rPr lang="ru-RU" sz="2000" b="1" i="1" dirty="0">
                <a:solidFill>
                  <a:schemeClr val="accent6">
                    <a:lumMod val="75000"/>
                  </a:schemeClr>
                </a:solidFill>
              </a:rPr>
              <a:t> </a:t>
            </a:r>
            <a:r>
              <a:rPr lang="ru-RU" sz="2000" b="1" i="1" dirty="0" err="1">
                <a:solidFill>
                  <a:schemeClr val="accent6">
                    <a:lumMod val="75000"/>
                  </a:schemeClr>
                </a:solidFill>
              </a:rPr>
              <a:t>засобами</a:t>
            </a:r>
            <a:r>
              <a:rPr lang="ru-RU" sz="2000" b="1" i="1" dirty="0">
                <a:solidFill>
                  <a:schemeClr val="accent6">
                    <a:lumMod val="75000"/>
                  </a:schemeClr>
                </a:solidFill>
              </a:rPr>
              <a:t> і не  </a:t>
            </a:r>
            <a:r>
              <a:rPr lang="ru-RU" sz="2000" b="1" i="1" dirty="0" err="1">
                <a:solidFill>
                  <a:schemeClr val="accent6">
                    <a:lumMod val="75000"/>
                  </a:schemeClr>
                </a:solidFill>
              </a:rPr>
              <a:t>замість</a:t>
            </a:r>
            <a:r>
              <a:rPr lang="ru-RU" sz="2000" b="1" i="1" dirty="0">
                <a:solidFill>
                  <a:schemeClr val="accent6">
                    <a:lumMod val="75000"/>
                  </a:schemeClr>
                </a:solidFill>
              </a:rPr>
              <a:t> </a:t>
            </a:r>
            <a:r>
              <a:rPr lang="ru-RU" sz="2000" b="1" i="1" dirty="0" err="1">
                <a:solidFill>
                  <a:schemeClr val="accent6">
                    <a:lumMod val="75000"/>
                  </a:schemeClr>
                </a:solidFill>
              </a:rPr>
              <a:t>рятувального</a:t>
            </a:r>
            <a:r>
              <a:rPr lang="ru-RU" sz="2000" b="1" i="1" dirty="0">
                <a:solidFill>
                  <a:schemeClr val="accent6">
                    <a:lumMod val="75000"/>
                  </a:schemeClr>
                </a:solidFill>
              </a:rPr>
              <a:t> жилета.</a:t>
            </a:r>
            <a:endParaRPr lang="uk-UA" sz="2000" b="1" i="1" dirty="0">
              <a:solidFill>
                <a:schemeClr val="accent6">
                  <a:lumMod val="75000"/>
                </a:schemeClr>
              </a:solidFill>
            </a:endParaRPr>
          </a:p>
        </p:txBody>
      </p:sp>
    </p:spTree>
    <p:extLst>
      <p:ext uri="{BB962C8B-B14F-4D97-AF65-F5344CB8AC3E}">
        <p14:creationId xmlns:p14="http://schemas.microsoft.com/office/powerpoint/2010/main" val="4858554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Google Shape;110;p2"/>
          <p:cNvPicPr preferRelativeResize="0"/>
          <p:nvPr/>
        </p:nvPicPr>
        <p:blipFill rotWithShape="1">
          <a:blip r:embed="rId3">
            <a:alphaModFix/>
          </a:blip>
          <a:srcRect/>
          <a:stretch/>
        </p:blipFill>
        <p:spPr>
          <a:xfrm rot="-286047">
            <a:off x="10493550" y="5403694"/>
            <a:ext cx="9566831" cy="6955622"/>
          </a:xfrm>
          <a:prstGeom prst="rect">
            <a:avLst/>
          </a:prstGeom>
          <a:noFill/>
          <a:ln>
            <a:noFill/>
          </a:ln>
        </p:spPr>
      </p:pic>
      <p:pic>
        <p:nvPicPr>
          <p:cNvPr id="111" name="Google Shape;111;p2"/>
          <p:cNvPicPr preferRelativeResize="0"/>
          <p:nvPr/>
        </p:nvPicPr>
        <p:blipFill rotWithShape="1">
          <a:blip r:embed="rId4">
            <a:alphaModFix/>
          </a:blip>
          <a:srcRect/>
          <a:stretch/>
        </p:blipFill>
        <p:spPr>
          <a:xfrm rot="6894059">
            <a:off x="734283" y="-5585571"/>
            <a:ext cx="10143755" cy="7375078"/>
          </a:xfrm>
          <a:prstGeom prst="rect">
            <a:avLst/>
          </a:prstGeom>
          <a:noFill/>
          <a:ln>
            <a:noFill/>
          </a:ln>
        </p:spPr>
      </p:pic>
      <p:grpSp>
        <p:nvGrpSpPr>
          <p:cNvPr id="113" name="Google Shape;113;p2"/>
          <p:cNvGrpSpPr/>
          <p:nvPr/>
        </p:nvGrpSpPr>
        <p:grpSpPr>
          <a:xfrm>
            <a:off x="16142152" y="5868985"/>
            <a:ext cx="1290831" cy="1296617"/>
            <a:chOff x="1813" y="0"/>
            <a:chExt cx="809173" cy="812800"/>
          </a:xfrm>
        </p:grpSpPr>
        <p:sp>
          <p:nvSpPr>
            <p:cNvPr id="114" name="Google Shape;114;p2"/>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13A6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txBox="1"/>
            <p:nvPr/>
          </p:nvSpPr>
          <p:spPr>
            <a:xfrm>
              <a:off x="76200" y="19050"/>
              <a:ext cx="660400" cy="717550"/>
            </a:xfrm>
            <a:prstGeom prst="rect">
              <a:avLst/>
            </a:prstGeom>
            <a:noFill/>
            <a:ln>
              <a:noFill/>
            </a:ln>
          </p:spPr>
          <p:txBody>
            <a:bodyPr spcFirstLastPara="1" wrap="square" lIns="50800" tIns="50800" rIns="50800" bIns="50800" anchor="ctr" anchorCtr="0">
              <a:noAutofit/>
            </a:bodyPr>
            <a:lstStyle/>
            <a:p>
              <a:pPr marL="0" marR="0" lvl="0" indent="0" algn="ctr" rtl="0">
                <a:lnSpc>
                  <a:spcPct val="2041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16" name="Google Shape;116;p2"/>
          <p:cNvGrpSpPr/>
          <p:nvPr/>
        </p:nvGrpSpPr>
        <p:grpSpPr>
          <a:xfrm>
            <a:off x="3765542" y="1575606"/>
            <a:ext cx="746366" cy="749711"/>
            <a:chOff x="1813" y="0"/>
            <a:chExt cx="809173" cy="812800"/>
          </a:xfrm>
        </p:grpSpPr>
        <p:sp>
          <p:nvSpPr>
            <p:cNvPr id="117" name="Google Shape;117;p2"/>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13A6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txBox="1"/>
            <p:nvPr/>
          </p:nvSpPr>
          <p:spPr>
            <a:xfrm>
              <a:off x="76200" y="19050"/>
              <a:ext cx="660400" cy="717550"/>
            </a:xfrm>
            <a:prstGeom prst="rect">
              <a:avLst/>
            </a:prstGeom>
            <a:noFill/>
            <a:ln>
              <a:noFill/>
            </a:ln>
          </p:spPr>
          <p:txBody>
            <a:bodyPr spcFirstLastPara="1" wrap="square" lIns="50800" tIns="50800" rIns="50800" bIns="50800" anchor="ctr" anchorCtr="0">
              <a:noAutofit/>
            </a:bodyPr>
            <a:lstStyle/>
            <a:p>
              <a:pPr marL="0" marR="0" lvl="0" indent="0" algn="ctr" rtl="0">
                <a:lnSpc>
                  <a:spcPct val="2041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119" name="Google Shape;119;p2"/>
          <p:cNvPicPr preferRelativeResize="0"/>
          <p:nvPr/>
        </p:nvPicPr>
        <p:blipFill rotWithShape="1">
          <a:blip r:embed="rId5">
            <a:alphaModFix/>
          </a:blip>
          <a:srcRect/>
          <a:stretch/>
        </p:blipFill>
        <p:spPr>
          <a:xfrm>
            <a:off x="15308804" y="142352"/>
            <a:ext cx="2664604" cy="2099617"/>
          </a:xfrm>
          <a:prstGeom prst="rect">
            <a:avLst/>
          </a:prstGeom>
          <a:noFill/>
          <a:ln>
            <a:noFill/>
          </a:ln>
        </p:spPr>
      </p:pic>
      <p:pic>
        <p:nvPicPr>
          <p:cNvPr id="120" name="Google Shape;120;p2"/>
          <p:cNvPicPr preferRelativeResize="0"/>
          <p:nvPr/>
        </p:nvPicPr>
        <p:blipFill rotWithShape="1">
          <a:blip r:embed="rId6">
            <a:alphaModFix/>
          </a:blip>
          <a:srcRect/>
          <a:stretch/>
        </p:blipFill>
        <p:spPr>
          <a:xfrm rot="-5274996">
            <a:off x="9026555" y="2296695"/>
            <a:ext cx="1360014" cy="1408677"/>
          </a:xfrm>
          <a:prstGeom prst="rect">
            <a:avLst/>
          </a:prstGeom>
          <a:noFill/>
          <a:ln>
            <a:noFill/>
          </a:ln>
        </p:spPr>
      </p:pic>
      <p:grpSp>
        <p:nvGrpSpPr>
          <p:cNvPr id="122" name="Google Shape;122;p2"/>
          <p:cNvGrpSpPr/>
          <p:nvPr/>
        </p:nvGrpSpPr>
        <p:grpSpPr>
          <a:xfrm>
            <a:off x="7142582" y="9003115"/>
            <a:ext cx="813455" cy="817101"/>
            <a:chOff x="1813" y="0"/>
            <a:chExt cx="809173" cy="812800"/>
          </a:xfrm>
        </p:grpSpPr>
        <p:sp>
          <p:nvSpPr>
            <p:cNvPr id="123" name="Google Shape;123;p2"/>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1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txBox="1"/>
            <p:nvPr/>
          </p:nvSpPr>
          <p:spPr>
            <a:xfrm>
              <a:off x="76200" y="19050"/>
              <a:ext cx="660400" cy="717550"/>
            </a:xfrm>
            <a:prstGeom prst="rect">
              <a:avLst/>
            </a:prstGeom>
            <a:noFill/>
            <a:ln>
              <a:noFill/>
            </a:ln>
          </p:spPr>
          <p:txBody>
            <a:bodyPr spcFirstLastPara="1" wrap="square" lIns="50800" tIns="50800" rIns="50800" bIns="50800" anchor="ctr" anchorCtr="0">
              <a:noAutofit/>
            </a:bodyPr>
            <a:lstStyle/>
            <a:p>
              <a:pPr marL="0" marR="0" lvl="0" indent="0" algn="ctr" rtl="0">
                <a:lnSpc>
                  <a:spcPct val="2041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125" name="Google Shape;125;p2"/>
          <p:cNvPicPr preferRelativeResize="0"/>
          <p:nvPr/>
        </p:nvPicPr>
        <p:blipFill rotWithShape="1">
          <a:blip r:embed="rId7">
            <a:alphaModFix/>
          </a:blip>
          <a:srcRect/>
          <a:stretch/>
        </p:blipFill>
        <p:spPr>
          <a:xfrm>
            <a:off x="325906" y="9176365"/>
            <a:ext cx="1713142" cy="436073"/>
          </a:xfrm>
          <a:prstGeom prst="rect">
            <a:avLst/>
          </a:prstGeom>
          <a:noFill/>
          <a:ln>
            <a:noFill/>
          </a:ln>
        </p:spPr>
      </p:pic>
      <p:pic>
        <p:nvPicPr>
          <p:cNvPr id="126" name="Google Shape;126;p2"/>
          <p:cNvPicPr preferRelativeResize="0"/>
          <p:nvPr/>
        </p:nvPicPr>
        <p:blipFill rotWithShape="1">
          <a:blip r:embed="rId7">
            <a:alphaModFix/>
          </a:blip>
          <a:srcRect/>
          <a:stretch/>
        </p:blipFill>
        <p:spPr>
          <a:xfrm>
            <a:off x="916735" y="8721309"/>
            <a:ext cx="1713142" cy="436073"/>
          </a:xfrm>
          <a:prstGeom prst="rect">
            <a:avLst/>
          </a:prstGeom>
          <a:noFill/>
          <a:ln>
            <a:noFill/>
          </a:ln>
        </p:spPr>
      </p:pic>
      <p:pic>
        <p:nvPicPr>
          <p:cNvPr id="128" name="Google Shape;128;p2"/>
          <p:cNvPicPr preferRelativeResize="0"/>
          <p:nvPr/>
        </p:nvPicPr>
        <p:blipFill rotWithShape="1">
          <a:blip r:embed="rId8">
            <a:alphaModFix/>
          </a:blip>
          <a:srcRect/>
          <a:stretch/>
        </p:blipFill>
        <p:spPr>
          <a:xfrm>
            <a:off x="14585526" y="165516"/>
            <a:ext cx="1382880" cy="1945149"/>
          </a:xfrm>
          <a:prstGeom prst="rect">
            <a:avLst/>
          </a:prstGeom>
          <a:noFill/>
          <a:ln>
            <a:noFill/>
          </a:ln>
        </p:spPr>
      </p:pic>
      <p:sp>
        <p:nvSpPr>
          <p:cNvPr id="2" name="Прямокутник 1">
            <a:extLst>
              <a:ext uri="{FF2B5EF4-FFF2-40B4-BE49-F238E27FC236}">
                <a16:creationId xmlns:a16="http://schemas.microsoft.com/office/drawing/2014/main" id="{BA4FAE64-862B-4C3D-9BAB-924E67A26BC9}"/>
              </a:ext>
            </a:extLst>
          </p:cNvPr>
          <p:cNvSpPr/>
          <p:nvPr/>
        </p:nvSpPr>
        <p:spPr>
          <a:xfrm>
            <a:off x="492697" y="1268363"/>
            <a:ext cx="15159199" cy="2246769"/>
          </a:xfrm>
          <a:prstGeom prst="rect">
            <a:avLst/>
          </a:prstGeom>
        </p:spPr>
        <p:txBody>
          <a:bodyPr wrap="square">
            <a:spAutoFit/>
          </a:bodyPr>
          <a:lstStyle/>
          <a:p>
            <a:pPr marL="342900" indent="-342900">
              <a:buFont typeface="Courier New" panose="02070309020205020404" pitchFamily="49" charset="0"/>
              <a:buChar char="o"/>
            </a:pPr>
            <a:r>
              <a:rPr lang="ru-RU" sz="2000" b="1" dirty="0" err="1"/>
              <a:t>Розкажіть</a:t>
            </a:r>
            <a:r>
              <a:rPr lang="ru-RU" sz="2000" b="1" dirty="0"/>
              <a:t> </a:t>
            </a:r>
            <a:r>
              <a:rPr lang="ru-RU" sz="2000" b="1" dirty="0" err="1"/>
              <a:t>дітям</a:t>
            </a:r>
            <a:r>
              <a:rPr lang="ru-RU" sz="2000" b="1" dirty="0"/>
              <a:t> про </a:t>
            </a:r>
            <a:r>
              <a:rPr lang="ru-RU" sz="2000" b="1" dirty="0" err="1"/>
              <a:t>небезпеки</a:t>
            </a:r>
            <a:r>
              <a:rPr lang="ru-RU" sz="2000" b="1" dirty="0"/>
              <a:t> у </a:t>
            </a:r>
            <a:r>
              <a:rPr lang="ru-RU" sz="2000" b="1" dirty="0" err="1"/>
              <a:t>відкритій</a:t>
            </a:r>
            <a:r>
              <a:rPr lang="ru-RU" sz="2000" b="1" dirty="0"/>
              <a:t> </a:t>
            </a:r>
            <a:r>
              <a:rPr lang="ru-RU" sz="2000" b="1" dirty="0" err="1"/>
              <a:t>воді</a:t>
            </a:r>
            <a:endParaRPr lang="ru-RU" sz="2000" b="1" dirty="0"/>
          </a:p>
          <a:p>
            <a:r>
              <a:rPr lang="ru-RU" sz="2000" dirty="0" err="1"/>
              <a:t>Плавання</a:t>
            </a:r>
            <a:r>
              <a:rPr lang="ru-RU" sz="2000" dirty="0"/>
              <a:t> в </a:t>
            </a:r>
            <a:r>
              <a:rPr lang="ru-RU" sz="2000" dirty="0" err="1"/>
              <a:t>озері</a:t>
            </a:r>
            <a:r>
              <a:rPr lang="ru-RU" sz="2000" dirty="0"/>
              <a:t> </a:t>
            </a:r>
            <a:r>
              <a:rPr lang="ru-RU" sz="2000" dirty="0" err="1"/>
              <a:t>чи</a:t>
            </a:r>
            <a:r>
              <a:rPr lang="ru-RU" sz="2000" dirty="0"/>
              <a:t> </a:t>
            </a:r>
            <a:r>
              <a:rPr lang="ru-RU" sz="2000" dirty="0" err="1"/>
              <a:t>річці</a:t>
            </a:r>
            <a:r>
              <a:rPr lang="ru-RU" sz="2000" dirty="0"/>
              <a:t>, </a:t>
            </a:r>
            <a:r>
              <a:rPr lang="ru-RU" sz="2000" dirty="0" err="1"/>
              <a:t>морі</a:t>
            </a:r>
            <a:r>
              <a:rPr lang="ru-RU" sz="2000" dirty="0"/>
              <a:t> </a:t>
            </a:r>
            <a:r>
              <a:rPr lang="ru-RU" sz="2000" dirty="0" err="1"/>
              <a:t>відрізняється</a:t>
            </a:r>
            <a:r>
              <a:rPr lang="ru-RU" sz="2000" dirty="0"/>
              <a:t> </a:t>
            </a:r>
            <a:r>
              <a:rPr lang="ru-RU" sz="2000" dirty="0" err="1"/>
              <a:t>від</a:t>
            </a:r>
            <a:r>
              <a:rPr lang="ru-RU" sz="2000" dirty="0"/>
              <a:t> </a:t>
            </a:r>
            <a:r>
              <a:rPr lang="ru-RU" sz="2000" dirty="0" err="1"/>
              <a:t>басейну</a:t>
            </a:r>
            <a:r>
              <a:rPr lang="ru-RU" sz="2000" dirty="0"/>
              <a:t>. </a:t>
            </a:r>
            <a:r>
              <a:rPr lang="ru-RU" sz="2000" dirty="0" err="1"/>
              <a:t>Діти</a:t>
            </a:r>
            <a:r>
              <a:rPr lang="ru-RU" sz="2000" dirty="0"/>
              <a:t> </a:t>
            </a:r>
            <a:r>
              <a:rPr lang="ru-RU" sz="2000" dirty="0" err="1"/>
              <a:t>повинні</a:t>
            </a:r>
            <a:r>
              <a:rPr lang="ru-RU" sz="2000" dirty="0"/>
              <a:t> </a:t>
            </a:r>
            <a:r>
              <a:rPr lang="ru-RU" sz="2000" dirty="0" err="1"/>
              <a:t>дізнатися</a:t>
            </a:r>
            <a:r>
              <a:rPr lang="ru-RU" sz="2000" dirty="0"/>
              <a:t> про </a:t>
            </a:r>
            <a:r>
              <a:rPr lang="ru-RU" sz="2000" dirty="0" err="1"/>
              <a:t>нерівні</a:t>
            </a:r>
            <a:r>
              <a:rPr lang="ru-RU" sz="2000" dirty="0"/>
              <a:t> </a:t>
            </a:r>
            <a:r>
              <a:rPr lang="ru-RU" sz="2000" dirty="0" err="1"/>
              <a:t>поверхні</a:t>
            </a:r>
            <a:r>
              <a:rPr lang="ru-RU" sz="2000" dirty="0"/>
              <a:t>, </a:t>
            </a:r>
            <a:r>
              <a:rPr lang="ru-RU" sz="2000" dirty="0" err="1"/>
              <a:t>річкові</a:t>
            </a:r>
            <a:r>
              <a:rPr lang="ru-RU" sz="2000" dirty="0"/>
              <a:t> </a:t>
            </a:r>
            <a:r>
              <a:rPr lang="ru-RU" sz="2000" dirty="0" err="1"/>
              <a:t>течії</a:t>
            </a:r>
            <a:r>
              <a:rPr lang="ru-RU" sz="2000" dirty="0"/>
              <a:t>, </a:t>
            </a:r>
            <a:r>
              <a:rPr lang="ru-RU" sz="2000" dirty="0" err="1"/>
              <a:t>морські</a:t>
            </a:r>
            <a:r>
              <a:rPr lang="ru-RU" sz="2000" dirty="0"/>
              <a:t> </a:t>
            </a:r>
            <a:r>
              <a:rPr lang="ru-RU" sz="2000" dirty="0" err="1"/>
              <a:t>глибини</a:t>
            </a:r>
            <a:r>
              <a:rPr lang="ru-RU" sz="2000" dirty="0"/>
              <a:t> та </a:t>
            </a:r>
            <a:r>
              <a:rPr lang="ru-RU" sz="2000" dirty="0" err="1"/>
              <a:t>мінливу</a:t>
            </a:r>
            <a:r>
              <a:rPr lang="ru-RU" sz="2000" dirty="0"/>
              <a:t> погоду.</a:t>
            </a:r>
          </a:p>
          <a:p>
            <a:pPr marL="342900" indent="-342900">
              <a:buFont typeface="Courier New" panose="02070309020205020404" pitchFamily="49" charset="0"/>
              <a:buChar char="o"/>
            </a:pPr>
            <a:endParaRPr lang="ru-RU" sz="2000" dirty="0"/>
          </a:p>
          <a:p>
            <a:pPr marL="342900" indent="-342900">
              <a:buFont typeface="Courier New" panose="02070309020205020404" pitchFamily="49" charset="0"/>
              <a:buChar char="o"/>
            </a:pPr>
            <a:r>
              <a:rPr lang="ru-RU" sz="2000" b="1" dirty="0" err="1"/>
              <a:t>Використовуйте</a:t>
            </a:r>
            <a:r>
              <a:rPr lang="ru-RU" sz="2000" b="1" dirty="0"/>
              <a:t> </a:t>
            </a:r>
            <a:r>
              <a:rPr lang="ru-RU" sz="2000" b="1" dirty="0" err="1"/>
              <a:t>допомогу</a:t>
            </a:r>
            <a:r>
              <a:rPr lang="ru-RU" sz="2000" b="1" dirty="0"/>
              <a:t> </a:t>
            </a:r>
            <a:r>
              <a:rPr lang="ru-RU" sz="2000" b="1" dirty="0" err="1"/>
              <a:t>приятелів</a:t>
            </a:r>
            <a:endParaRPr lang="ru-RU" sz="2000" b="1" dirty="0"/>
          </a:p>
          <a:p>
            <a:r>
              <a:rPr lang="ru-RU" sz="2000" dirty="0"/>
              <a:t>З самого початку </a:t>
            </a:r>
            <a:r>
              <a:rPr lang="ru-RU" sz="2000" dirty="0" err="1"/>
              <a:t>привчайте</a:t>
            </a:r>
            <a:r>
              <a:rPr lang="ru-RU" sz="2000" dirty="0"/>
              <a:t> </a:t>
            </a:r>
            <a:r>
              <a:rPr lang="ru-RU" sz="2000" dirty="0" err="1"/>
              <a:t>дитину</a:t>
            </a:r>
            <a:r>
              <a:rPr lang="ru-RU" sz="2000" dirty="0"/>
              <a:t> </a:t>
            </a:r>
            <a:r>
              <a:rPr lang="ru-RU" sz="2000" dirty="0" err="1"/>
              <a:t>плавати</a:t>
            </a:r>
            <a:r>
              <a:rPr lang="ru-RU" sz="2000" dirty="0"/>
              <a:t> </a:t>
            </a:r>
            <a:r>
              <a:rPr lang="ru-RU" sz="2000" dirty="0" err="1"/>
              <a:t>тільки</a:t>
            </a:r>
            <a:r>
              <a:rPr lang="ru-RU" sz="2000" dirty="0"/>
              <a:t> з </a:t>
            </a:r>
            <a:r>
              <a:rPr lang="ru-RU" sz="2000" dirty="0" err="1"/>
              <a:t>дорослими</a:t>
            </a:r>
            <a:r>
              <a:rPr lang="ru-RU" sz="2000" dirty="0"/>
              <a:t>. </a:t>
            </a:r>
            <a:r>
              <a:rPr lang="ru-RU" sz="2000" dirty="0" err="1"/>
              <a:t>Старші</a:t>
            </a:r>
            <a:r>
              <a:rPr lang="ru-RU" sz="2000" dirty="0"/>
              <a:t> </a:t>
            </a:r>
            <a:r>
              <a:rPr lang="ru-RU" sz="2000" dirty="0" err="1"/>
              <a:t>діти</a:t>
            </a:r>
            <a:r>
              <a:rPr lang="ru-RU" sz="2000" dirty="0"/>
              <a:t>, </a:t>
            </a:r>
            <a:r>
              <a:rPr lang="ru-RU" sz="2000" dirty="0" err="1"/>
              <a:t>більш</a:t>
            </a:r>
            <a:r>
              <a:rPr lang="ru-RU" sz="2000" dirty="0"/>
              <a:t> </a:t>
            </a:r>
            <a:r>
              <a:rPr lang="ru-RU" sz="2000" dirty="0" err="1"/>
              <a:t>досвідчені</a:t>
            </a:r>
            <a:r>
              <a:rPr lang="ru-RU" sz="2000" dirty="0"/>
              <a:t> </a:t>
            </a:r>
            <a:r>
              <a:rPr lang="ru-RU" sz="2000" dirty="0" err="1"/>
              <a:t>плавці</a:t>
            </a:r>
            <a:r>
              <a:rPr lang="ru-RU" sz="2000" dirty="0"/>
              <a:t>, </a:t>
            </a:r>
            <a:r>
              <a:rPr lang="ru-RU" sz="2000" dirty="0" err="1"/>
              <a:t>повинні</a:t>
            </a:r>
            <a:r>
              <a:rPr lang="ru-RU" sz="2000" dirty="0"/>
              <a:t> </a:t>
            </a:r>
            <a:r>
              <a:rPr lang="ru-RU" sz="2000" dirty="0" err="1"/>
              <a:t>щоразу</a:t>
            </a:r>
            <a:r>
              <a:rPr lang="ru-RU" sz="2000" dirty="0"/>
              <a:t> </a:t>
            </a:r>
            <a:r>
              <a:rPr lang="ru-RU" sz="2000" dirty="0" err="1"/>
              <a:t>плавати</a:t>
            </a:r>
            <a:r>
              <a:rPr lang="ru-RU" sz="2000" dirty="0"/>
              <a:t> з партнером — у </a:t>
            </a:r>
            <a:r>
              <a:rPr lang="ru-RU" sz="2000" dirty="0" err="1"/>
              <a:t>басейні</a:t>
            </a:r>
            <a:r>
              <a:rPr lang="ru-RU" sz="2000" dirty="0"/>
              <a:t>, на </a:t>
            </a:r>
            <a:r>
              <a:rPr lang="ru-RU" sz="2000" dirty="0" err="1"/>
              <a:t>пляжі</a:t>
            </a:r>
            <a:r>
              <a:rPr lang="ru-RU" sz="2000" dirty="0"/>
              <a:t> </a:t>
            </a:r>
            <a:r>
              <a:rPr lang="ru-RU" sz="2000" dirty="0" err="1"/>
              <a:t>чи</a:t>
            </a:r>
            <a:r>
              <a:rPr lang="ru-RU" sz="2000" dirty="0"/>
              <a:t> в </a:t>
            </a:r>
            <a:r>
              <a:rPr lang="ru-RU" sz="2000" dirty="0" err="1"/>
              <a:t>озері</a:t>
            </a:r>
            <a:r>
              <a:rPr lang="ru-RU" sz="2000" dirty="0"/>
              <a:t>.</a:t>
            </a:r>
            <a:endParaRPr lang="uk-UA" sz="2000" dirty="0"/>
          </a:p>
        </p:txBody>
      </p:sp>
      <p:sp>
        <p:nvSpPr>
          <p:cNvPr id="10" name="TextBox 9">
            <a:extLst>
              <a:ext uri="{FF2B5EF4-FFF2-40B4-BE49-F238E27FC236}">
                <a16:creationId xmlns:a16="http://schemas.microsoft.com/office/drawing/2014/main" id="{4A76C785-11B7-9B09-83EB-7B3C2BC7BB69}"/>
              </a:ext>
            </a:extLst>
          </p:cNvPr>
          <p:cNvSpPr txBox="1"/>
          <p:nvPr/>
        </p:nvSpPr>
        <p:spPr>
          <a:xfrm>
            <a:off x="115757" y="242703"/>
            <a:ext cx="11380805" cy="707886"/>
          </a:xfrm>
          <a:prstGeom prst="rect">
            <a:avLst/>
          </a:prstGeom>
          <a:noFill/>
        </p:spPr>
        <p:txBody>
          <a:bodyPr wrap="square">
            <a:spAutoFit/>
          </a:bodyPr>
          <a:lstStyle/>
          <a:p>
            <a:pPr algn="ctr"/>
            <a:r>
              <a:rPr lang="ru-RU" sz="4000" dirty="0" err="1"/>
              <a:t>Безпека</a:t>
            </a:r>
            <a:r>
              <a:rPr lang="ru-RU" sz="4000" dirty="0"/>
              <a:t> на </a:t>
            </a:r>
            <a:r>
              <a:rPr lang="ru-RU" sz="4000" dirty="0" err="1"/>
              <a:t>воді</a:t>
            </a:r>
            <a:r>
              <a:rPr lang="ru-RU" sz="4000" dirty="0"/>
              <a:t> та </a:t>
            </a:r>
            <a:r>
              <a:rPr lang="ru-RU" sz="4000" dirty="0" err="1"/>
              <a:t>запобігання</a:t>
            </a:r>
            <a:r>
              <a:rPr lang="ru-RU" sz="4000" dirty="0"/>
              <a:t> </a:t>
            </a:r>
            <a:r>
              <a:rPr lang="ru-RU" sz="4000" dirty="0" err="1"/>
              <a:t>утопленню</a:t>
            </a:r>
            <a:endParaRPr lang="uk-UA" sz="4000" dirty="0"/>
          </a:p>
        </p:txBody>
      </p:sp>
      <p:sp>
        <p:nvSpPr>
          <p:cNvPr id="3" name="Прямокутник 2">
            <a:extLst>
              <a:ext uri="{FF2B5EF4-FFF2-40B4-BE49-F238E27FC236}">
                <a16:creationId xmlns:a16="http://schemas.microsoft.com/office/drawing/2014/main" id="{F97D5F6F-D84D-41B8-9D2F-0EAEB213432D}"/>
              </a:ext>
            </a:extLst>
          </p:cNvPr>
          <p:cNvSpPr/>
          <p:nvPr/>
        </p:nvSpPr>
        <p:spPr>
          <a:xfrm>
            <a:off x="302274" y="7176453"/>
            <a:ext cx="16940286" cy="1015663"/>
          </a:xfrm>
          <a:prstGeom prst="rect">
            <a:avLst/>
          </a:prstGeom>
        </p:spPr>
        <p:txBody>
          <a:bodyPr wrap="square">
            <a:spAutoFit/>
          </a:bodyPr>
          <a:lstStyle/>
          <a:p>
            <a:endParaRPr lang="ru-RU" sz="2000" b="1" dirty="0">
              <a:solidFill>
                <a:schemeClr val="tx1"/>
              </a:solidFill>
            </a:endParaRPr>
          </a:p>
          <a:p>
            <a:r>
              <a:rPr lang="ru-RU" sz="2000" b="1" dirty="0" err="1">
                <a:solidFill>
                  <a:schemeClr val="tx1"/>
                </a:solidFill>
              </a:rPr>
              <a:t>Пам’ятайте</a:t>
            </a:r>
            <a:r>
              <a:rPr lang="ru-RU" sz="2000" b="1" dirty="0">
                <a:solidFill>
                  <a:schemeClr val="tx1"/>
                </a:solidFill>
              </a:rPr>
              <a:t>, </a:t>
            </a:r>
            <a:r>
              <a:rPr lang="ru-RU" sz="2000" b="1" dirty="0" err="1">
                <a:solidFill>
                  <a:schemeClr val="tx1"/>
                </a:solidFill>
              </a:rPr>
              <a:t>що</a:t>
            </a:r>
            <a:r>
              <a:rPr lang="ru-RU" sz="2000" b="1" dirty="0">
                <a:solidFill>
                  <a:schemeClr val="tx1"/>
                </a:solidFill>
              </a:rPr>
              <a:t> </a:t>
            </a:r>
            <a:r>
              <a:rPr lang="ru-RU" sz="2000" b="1" dirty="0" err="1">
                <a:solidFill>
                  <a:schemeClr val="tx1"/>
                </a:solidFill>
              </a:rPr>
              <a:t>найкращий</a:t>
            </a:r>
            <a:r>
              <a:rPr lang="ru-RU" sz="2000" b="1" dirty="0">
                <a:solidFill>
                  <a:schemeClr val="tx1"/>
                </a:solidFill>
              </a:rPr>
              <a:t> </a:t>
            </a:r>
            <a:r>
              <a:rPr lang="ru-RU" sz="2000" b="1" dirty="0" err="1">
                <a:solidFill>
                  <a:schemeClr val="tx1"/>
                </a:solidFill>
              </a:rPr>
              <a:t>спосіб</a:t>
            </a:r>
            <a:r>
              <a:rPr lang="ru-RU" sz="2000" b="1" dirty="0">
                <a:solidFill>
                  <a:schemeClr val="tx1"/>
                </a:solidFill>
              </a:rPr>
              <a:t> </a:t>
            </a:r>
            <a:r>
              <a:rPr lang="ru-RU" sz="2000" b="1" dirty="0" err="1">
                <a:solidFill>
                  <a:schemeClr val="tx1"/>
                </a:solidFill>
              </a:rPr>
              <a:t>убезпечити</a:t>
            </a:r>
            <a:r>
              <a:rPr lang="ru-RU" sz="2000" b="1" dirty="0">
                <a:solidFill>
                  <a:schemeClr val="tx1"/>
                </a:solidFill>
              </a:rPr>
              <a:t> </a:t>
            </a:r>
            <a:r>
              <a:rPr lang="ru-RU" sz="2000" b="1" dirty="0" err="1">
                <a:solidFill>
                  <a:schemeClr val="tx1"/>
                </a:solidFill>
              </a:rPr>
              <a:t>дітей</a:t>
            </a:r>
            <a:r>
              <a:rPr lang="ru-RU" sz="2000" b="1" dirty="0">
                <a:solidFill>
                  <a:schemeClr val="tx1"/>
                </a:solidFill>
              </a:rPr>
              <a:t> у </a:t>
            </a:r>
            <a:r>
              <a:rPr lang="ru-RU" sz="2000" b="1" dirty="0" err="1">
                <a:solidFill>
                  <a:schemeClr val="tx1"/>
                </a:solidFill>
              </a:rPr>
              <a:t>воді</a:t>
            </a:r>
            <a:r>
              <a:rPr lang="ru-RU" sz="2000" b="1" dirty="0">
                <a:solidFill>
                  <a:schemeClr val="tx1"/>
                </a:solidFill>
              </a:rPr>
              <a:t> – </a:t>
            </a:r>
            <a:r>
              <a:rPr lang="ru-RU" sz="2000" b="1" dirty="0" err="1">
                <a:solidFill>
                  <a:schemeClr val="tx1"/>
                </a:solidFill>
              </a:rPr>
              <a:t>це</a:t>
            </a:r>
            <a:r>
              <a:rPr lang="ru-RU" sz="2000" b="1" dirty="0">
                <a:solidFill>
                  <a:schemeClr val="tx1"/>
                </a:solidFill>
              </a:rPr>
              <a:t> просто </a:t>
            </a:r>
            <a:r>
              <a:rPr lang="ru-RU" sz="2000" b="1" dirty="0" err="1">
                <a:solidFill>
                  <a:schemeClr val="tx1"/>
                </a:solidFill>
              </a:rPr>
              <a:t>спостерігати</a:t>
            </a:r>
            <a:r>
              <a:rPr lang="ru-RU" sz="2000" b="1" dirty="0">
                <a:solidFill>
                  <a:schemeClr val="tx1"/>
                </a:solidFill>
              </a:rPr>
              <a:t> за ними. </a:t>
            </a:r>
          </a:p>
          <a:p>
            <a:endParaRPr lang="ru-RU" sz="2000" b="1" dirty="0">
              <a:solidFill>
                <a:schemeClr val="tx1"/>
              </a:solidFill>
            </a:endParaRPr>
          </a:p>
        </p:txBody>
      </p:sp>
      <p:sp>
        <p:nvSpPr>
          <p:cNvPr id="4" name="Прямокутник 3">
            <a:extLst>
              <a:ext uri="{FF2B5EF4-FFF2-40B4-BE49-F238E27FC236}">
                <a16:creationId xmlns:a16="http://schemas.microsoft.com/office/drawing/2014/main" id="{153722AD-7146-4791-A125-D2E8DF99D0C5}"/>
              </a:ext>
            </a:extLst>
          </p:cNvPr>
          <p:cNvSpPr/>
          <p:nvPr/>
        </p:nvSpPr>
        <p:spPr>
          <a:xfrm>
            <a:off x="492697" y="3806406"/>
            <a:ext cx="16821622" cy="2862322"/>
          </a:xfrm>
          <a:prstGeom prst="rect">
            <a:avLst/>
          </a:prstGeom>
        </p:spPr>
        <p:txBody>
          <a:bodyPr wrap="square">
            <a:spAutoFit/>
          </a:bodyPr>
          <a:lstStyle/>
          <a:p>
            <a:r>
              <a:rPr lang="ru-RU" sz="2000" b="1" dirty="0">
                <a:solidFill>
                  <a:srgbClr val="00B050"/>
                </a:solidFill>
              </a:rPr>
              <a:t>Ванна </a:t>
            </a:r>
            <a:r>
              <a:rPr lang="ru-RU" sz="2000" b="1" dirty="0" err="1">
                <a:solidFill>
                  <a:srgbClr val="00B050"/>
                </a:solidFill>
              </a:rPr>
              <a:t>кімната</a:t>
            </a:r>
            <a:endParaRPr lang="ru-RU" sz="2000" b="1" dirty="0">
              <a:solidFill>
                <a:srgbClr val="00B050"/>
              </a:solidFill>
            </a:endParaRPr>
          </a:p>
          <a:p>
            <a:endParaRPr lang="ru-RU" sz="2000" b="1" dirty="0"/>
          </a:p>
          <a:p>
            <a:pPr marL="342900" indent="-342900">
              <a:buFont typeface="Wingdings" panose="05000000000000000000" pitchFamily="2" charset="2"/>
              <a:buChar char="§"/>
            </a:pPr>
            <a:r>
              <a:rPr lang="ru-RU" sz="2000" b="1" dirty="0" err="1"/>
              <a:t>Ніколи</a:t>
            </a:r>
            <a:r>
              <a:rPr lang="ru-RU" sz="2000" b="1" dirty="0"/>
              <a:t> не </a:t>
            </a:r>
            <a:r>
              <a:rPr lang="ru-RU" sz="2000" b="1" dirty="0" err="1"/>
              <a:t>залишайте</a:t>
            </a:r>
            <a:r>
              <a:rPr lang="ru-RU" sz="2000" b="1" dirty="0"/>
              <a:t> </a:t>
            </a:r>
            <a:r>
              <a:rPr lang="ru-RU" sz="2000" b="1" dirty="0" err="1"/>
              <a:t>дитину</a:t>
            </a:r>
            <a:r>
              <a:rPr lang="ru-RU" sz="2000" b="1" dirty="0"/>
              <a:t> у </a:t>
            </a:r>
            <a:r>
              <a:rPr lang="ru-RU" sz="2000" b="1" dirty="0" err="1"/>
              <a:t>ванній</a:t>
            </a:r>
            <a:r>
              <a:rPr lang="ru-RU" sz="2000" b="1" dirty="0"/>
              <a:t> без </a:t>
            </a:r>
            <a:r>
              <a:rPr lang="ru-RU" sz="2000" b="1" dirty="0" err="1"/>
              <a:t>нагляду</a:t>
            </a:r>
            <a:r>
              <a:rPr lang="ru-RU" sz="2000" b="1" dirty="0"/>
              <a:t>. </a:t>
            </a:r>
            <a:r>
              <a:rPr lang="ru-RU" sz="2000" dirty="0" err="1"/>
              <a:t>Якщо</a:t>
            </a:r>
            <a:r>
              <a:rPr lang="ru-RU" sz="2000" dirty="0"/>
              <a:t> вам </a:t>
            </a:r>
            <a:r>
              <a:rPr lang="ru-RU" sz="2000" dirty="0" err="1"/>
              <a:t>потрібно</a:t>
            </a:r>
            <a:r>
              <a:rPr lang="ru-RU" sz="2000" dirty="0"/>
              <a:t> </a:t>
            </a:r>
            <a:r>
              <a:rPr lang="ru-RU" sz="2000" dirty="0" err="1"/>
              <a:t>відповісти</a:t>
            </a:r>
            <a:r>
              <a:rPr lang="ru-RU" sz="2000" dirty="0"/>
              <a:t> на </a:t>
            </a:r>
            <a:r>
              <a:rPr lang="ru-RU" sz="2000" dirty="0" err="1"/>
              <a:t>дзвінок</a:t>
            </a:r>
            <a:r>
              <a:rPr lang="ru-RU" sz="2000" dirty="0"/>
              <a:t> телефона </a:t>
            </a:r>
            <a:r>
              <a:rPr lang="ru-RU" sz="2000" dirty="0" err="1"/>
              <a:t>або</a:t>
            </a:r>
            <a:r>
              <a:rPr lang="ru-RU" sz="2000" dirty="0"/>
              <a:t> дверей, не </a:t>
            </a:r>
            <a:r>
              <a:rPr lang="ru-RU" sz="2000" dirty="0" err="1"/>
              <a:t>покладайтеся</a:t>
            </a:r>
            <a:r>
              <a:rPr lang="ru-RU" sz="2000" dirty="0"/>
              <a:t>, </a:t>
            </a:r>
            <a:r>
              <a:rPr lang="ru-RU" sz="2000" dirty="0" err="1"/>
              <a:t>що</a:t>
            </a:r>
            <a:r>
              <a:rPr lang="ru-RU" sz="2000" dirty="0"/>
              <a:t> старший брат </a:t>
            </a:r>
            <a:r>
              <a:rPr lang="ru-RU" sz="2000" dirty="0" err="1"/>
              <a:t>чи</a:t>
            </a:r>
            <a:r>
              <a:rPr lang="ru-RU" sz="2000" dirty="0"/>
              <a:t> сестра </a:t>
            </a:r>
            <a:r>
              <a:rPr lang="ru-RU" sz="2000" dirty="0" err="1"/>
              <a:t>спостерігатимуть</a:t>
            </a:r>
            <a:r>
              <a:rPr lang="ru-RU" sz="2000" dirty="0"/>
              <a:t> за </a:t>
            </a:r>
            <a:r>
              <a:rPr lang="ru-RU" sz="2000" dirty="0" err="1"/>
              <a:t>дитиною</a:t>
            </a:r>
            <a:r>
              <a:rPr lang="ru-RU" sz="2000" dirty="0"/>
              <a:t>. </a:t>
            </a:r>
          </a:p>
          <a:p>
            <a:pPr marL="342900" indent="-342900">
              <a:buFont typeface="Wingdings" panose="05000000000000000000" pitchFamily="2" charset="2"/>
              <a:buChar char="§"/>
            </a:pPr>
            <a:r>
              <a:rPr lang="ru-RU" sz="2000" b="1" dirty="0" err="1"/>
              <a:t>Загорніть</a:t>
            </a:r>
            <a:r>
              <a:rPr lang="ru-RU" sz="2000" b="1" dirty="0"/>
              <a:t> </a:t>
            </a:r>
            <a:r>
              <a:rPr lang="ru-RU" sz="2000" b="1" dirty="0" err="1"/>
              <a:t>дитину</a:t>
            </a:r>
            <a:r>
              <a:rPr lang="ru-RU" sz="2000" b="1" dirty="0"/>
              <a:t> в рушник і </a:t>
            </a:r>
            <a:r>
              <a:rPr lang="ru-RU" sz="2000" b="1" dirty="0" err="1"/>
              <a:t>візьміть</a:t>
            </a:r>
            <a:r>
              <a:rPr lang="ru-RU" sz="2000" b="1" dirty="0"/>
              <a:t> </a:t>
            </a:r>
            <a:r>
              <a:rPr lang="ru-RU" sz="2000" b="1" dirty="0" err="1"/>
              <a:t>її</a:t>
            </a:r>
            <a:r>
              <a:rPr lang="ru-RU" sz="2000" b="1" dirty="0"/>
              <a:t> з собою.</a:t>
            </a:r>
          </a:p>
          <a:p>
            <a:pPr marL="342900" indent="-342900">
              <a:buFont typeface="Wingdings" panose="05000000000000000000" pitchFamily="2" charset="2"/>
              <a:buChar char="§"/>
            </a:pPr>
            <a:r>
              <a:rPr lang="ru-RU" sz="2000" b="1" dirty="0" err="1"/>
              <a:t>Ніколи</a:t>
            </a:r>
            <a:r>
              <a:rPr lang="ru-RU" sz="2000" b="1" dirty="0"/>
              <a:t> не </a:t>
            </a:r>
            <a:r>
              <a:rPr lang="ru-RU" sz="2000" b="1" dirty="0" err="1"/>
              <a:t>залишайте</a:t>
            </a:r>
            <a:r>
              <a:rPr lang="ru-RU" sz="2000" b="1" dirty="0"/>
              <a:t> ванну, </a:t>
            </a:r>
            <a:r>
              <a:rPr lang="ru-RU" sz="2000" b="1" dirty="0" err="1"/>
              <a:t>відро</a:t>
            </a:r>
            <a:r>
              <a:rPr lang="ru-RU" sz="2000" b="1" dirty="0"/>
              <a:t> </a:t>
            </a:r>
            <a:r>
              <a:rPr lang="ru-RU" sz="2000" b="1" dirty="0" err="1"/>
              <a:t>чи</a:t>
            </a:r>
            <a:r>
              <a:rPr lang="ru-RU" sz="2000" b="1" dirty="0"/>
              <a:t> </a:t>
            </a:r>
            <a:r>
              <a:rPr lang="ru-RU" sz="2000" b="1" dirty="0" err="1"/>
              <a:t>іншу</a:t>
            </a:r>
            <a:r>
              <a:rPr lang="ru-RU" sz="2000" b="1" dirty="0"/>
              <a:t> </a:t>
            </a:r>
            <a:r>
              <a:rPr lang="ru-RU" sz="2000" b="1" dirty="0" err="1"/>
              <a:t>ємність</a:t>
            </a:r>
            <a:r>
              <a:rPr lang="ru-RU" sz="2000" b="1" dirty="0"/>
              <a:t>, </a:t>
            </a:r>
            <a:r>
              <a:rPr lang="ru-RU" sz="2000" b="1" dirty="0" err="1"/>
              <a:t>наповнену</a:t>
            </a:r>
            <a:r>
              <a:rPr lang="ru-RU" sz="2000" b="1" dirty="0"/>
              <a:t> будь-</a:t>
            </a:r>
            <a:r>
              <a:rPr lang="ru-RU" sz="2000" b="1" dirty="0" err="1"/>
              <a:t>якою</a:t>
            </a:r>
            <a:r>
              <a:rPr lang="ru-RU" sz="2000" b="1" dirty="0"/>
              <a:t> </a:t>
            </a:r>
            <a:r>
              <a:rPr lang="ru-RU" sz="2000" b="1" dirty="0" err="1"/>
              <a:t>кількістю</a:t>
            </a:r>
            <a:r>
              <a:rPr lang="ru-RU" sz="2000" b="1" dirty="0"/>
              <a:t> води </a:t>
            </a:r>
            <a:r>
              <a:rPr lang="ru-RU" sz="2000" b="1" dirty="0" err="1"/>
              <a:t>чи</a:t>
            </a:r>
            <a:r>
              <a:rPr lang="ru-RU" sz="2000" b="1" dirty="0"/>
              <a:t> </a:t>
            </a:r>
            <a:r>
              <a:rPr lang="ru-RU" sz="2000" b="1" dirty="0" err="1"/>
              <a:t>іншої</a:t>
            </a:r>
            <a:r>
              <a:rPr lang="ru-RU" sz="2000" b="1" dirty="0"/>
              <a:t> </a:t>
            </a:r>
            <a:r>
              <a:rPr lang="ru-RU" sz="2000" b="1" dirty="0" err="1"/>
              <a:t>рідини</a:t>
            </a:r>
            <a:r>
              <a:rPr lang="ru-RU" sz="2000" b="1" dirty="0"/>
              <a:t>, без </a:t>
            </a:r>
            <a:r>
              <a:rPr lang="ru-RU" sz="2000" b="1" dirty="0" err="1"/>
              <a:t>нагляду</a:t>
            </a:r>
            <a:r>
              <a:rPr lang="ru-RU" sz="2000" b="1" dirty="0"/>
              <a:t>.</a:t>
            </a:r>
          </a:p>
          <a:p>
            <a:pPr marL="342900" indent="-342900">
              <a:buFont typeface="Wingdings" panose="05000000000000000000" pitchFamily="2" charset="2"/>
              <a:buChar char="§"/>
            </a:pPr>
            <a:r>
              <a:rPr lang="ru-RU" sz="2000" b="1" dirty="0" err="1"/>
              <a:t>Ніколи</a:t>
            </a:r>
            <a:r>
              <a:rPr lang="ru-RU" sz="2000" b="1" dirty="0"/>
              <a:t> не </a:t>
            </a:r>
            <a:r>
              <a:rPr lang="ru-RU" sz="2000" b="1" dirty="0" err="1"/>
              <a:t>використовуйте</a:t>
            </a:r>
            <a:r>
              <a:rPr lang="ru-RU" sz="2000" b="1" dirty="0"/>
              <a:t> </a:t>
            </a:r>
            <a:r>
              <a:rPr lang="ru-RU" sz="2000" b="1" dirty="0" err="1"/>
              <a:t>сидіння</a:t>
            </a:r>
            <a:r>
              <a:rPr lang="ru-RU" sz="2000" b="1" dirty="0"/>
              <a:t> для </a:t>
            </a:r>
            <a:r>
              <a:rPr lang="ru-RU" sz="2000" b="1" dirty="0" err="1"/>
              <a:t>ванни</a:t>
            </a:r>
            <a:r>
              <a:rPr lang="ru-RU" sz="2000" b="1" dirty="0"/>
              <a:t> </a:t>
            </a:r>
            <a:r>
              <a:rPr lang="ru-RU" sz="2000" b="1" dirty="0" err="1"/>
              <a:t>або</a:t>
            </a:r>
            <a:r>
              <a:rPr lang="ru-RU" sz="2000" b="1" dirty="0"/>
              <a:t> </a:t>
            </a:r>
            <a:r>
              <a:rPr lang="ru-RU" sz="2000" b="1" dirty="0" err="1"/>
              <a:t>опорне</a:t>
            </a:r>
            <a:r>
              <a:rPr lang="ru-RU" sz="2000" b="1" dirty="0"/>
              <a:t> </a:t>
            </a:r>
            <a:r>
              <a:rPr lang="ru-RU" sz="2000" b="1" dirty="0" err="1"/>
              <a:t>кільце</a:t>
            </a:r>
            <a:r>
              <a:rPr lang="ru-RU" sz="2000" b="1" dirty="0"/>
              <a:t> без </a:t>
            </a:r>
            <a:r>
              <a:rPr lang="ru-RU" sz="2000" b="1" dirty="0" err="1"/>
              <a:t>постійного</a:t>
            </a:r>
            <a:r>
              <a:rPr lang="ru-RU" sz="2000" b="1" dirty="0"/>
              <a:t> </a:t>
            </a:r>
            <a:r>
              <a:rPr lang="ru-RU" sz="2000" b="1" dirty="0" err="1"/>
              <a:t>нагляду</a:t>
            </a:r>
            <a:r>
              <a:rPr lang="ru-RU" sz="2000" b="1" dirty="0"/>
              <a:t> </a:t>
            </a:r>
            <a:r>
              <a:rPr lang="ru-RU" sz="2000" b="1" dirty="0" err="1"/>
              <a:t>дорослих</a:t>
            </a:r>
            <a:r>
              <a:rPr lang="ru-RU" sz="2000" b="1" dirty="0"/>
              <a:t>. </a:t>
            </a:r>
            <a:r>
              <a:rPr lang="ru-RU" sz="2000" b="1" dirty="0" err="1"/>
              <a:t>Сидіння</a:t>
            </a:r>
            <a:r>
              <a:rPr lang="ru-RU" sz="2000" b="1" dirty="0"/>
              <a:t> </a:t>
            </a:r>
            <a:r>
              <a:rPr lang="ru-RU" sz="2000" b="1" dirty="0" err="1"/>
              <a:t>може</a:t>
            </a:r>
            <a:r>
              <a:rPr lang="ru-RU" sz="2000" b="1" dirty="0"/>
              <a:t> </a:t>
            </a:r>
            <a:r>
              <a:rPr lang="ru-RU" sz="2000" b="1" dirty="0" err="1"/>
              <a:t>перекинутися</a:t>
            </a:r>
            <a:r>
              <a:rPr lang="ru-RU" sz="2000" b="1" dirty="0"/>
              <a:t> </a:t>
            </a:r>
            <a:r>
              <a:rPr lang="ru-RU" sz="2000" b="1" dirty="0" err="1"/>
              <a:t>або</a:t>
            </a:r>
            <a:r>
              <a:rPr lang="ru-RU" sz="2000" b="1" dirty="0"/>
              <a:t> </a:t>
            </a:r>
            <a:r>
              <a:rPr lang="ru-RU" sz="2000" b="1" dirty="0" err="1"/>
              <a:t>дитина</a:t>
            </a:r>
            <a:r>
              <a:rPr lang="ru-RU" sz="2000" b="1" dirty="0"/>
              <a:t> </a:t>
            </a:r>
            <a:r>
              <a:rPr lang="ru-RU" sz="2000" b="1" dirty="0" err="1"/>
              <a:t>вислизне</a:t>
            </a:r>
            <a:r>
              <a:rPr lang="ru-RU" sz="2000" b="1" dirty="0"/>
              <a:t> у воду.</a:t>
            </a:r>
          </a:p>
          <a:p>
            <a:pPr marL="342900" indent="-342900">
              <a:buFont typeface="Wingdings" panose="05000000000000000000" pitchFamily="2" charset="2"/>
              <a:buChar char="§"/>
            </a:pPr>
            <a:r>
              <a:rPr lang="ru-RU" sz="2000" b="1" dirty="0" err="1"/>
              <a:t>Встановіть</a:t>
            </a:r>
            <a:r>
              <a:rPr lang="ru-RU" sz="2000" b="1" dirty="0"/>
              <a:t> </a:t>
            </a:r>
            <a:r>
              <a:rPr lang="ru-RU" sz="2000" b="1" dirty="0" err="1"/>
              <a:t>пристрій</a:t>
            </a:r>
            <a:r>
              <a:rPr lang="ru-RU" sz="2000" b="1" dirty="0"/>
              <a:t> для </a:t>
            </a:r>
            <a:r>
              <a:rPr lang="ru-RU" sz="2000" b="1" dirty="0" err="1"/>
              <a:t>замикання</a:t>
            </a:r>
            <a:r>
              <a:rPr lang="ru-RU" sz="2000" b="1" dirty="0"/>
              <a:t> </a:t>
            </a:r>
            <a:r>
              <a:rPr lang="ru-RU" sz="2000" b="1" dirty="0" err="1"/>
              <a:t>кришки</a:t>
            </a:r>
            <a:r>
              <a:rPr lang="ru-RU" sz="2000" b="1" dirty="0"/>
              <a:t> </a:t>
            </a:r>
            <a:r>
              <a:rPr lang="ru-RU" sz="2000" b="1" dirty="0" err="1"/>
              <a:t>унітазу</a:t>
            </a:r>
            <a:r>
              <a:rPr lang="ru-RU" sz="2000" b="1" dirty="0"/>
              <a:t> та </a:t>
            </a:r>
            <a:r>
              <a:rPr lang="ru-RU" sz="2000" b="1" dirty="0" err="1"/>
              <a:t>тримайте</a:t>
            </a:r>
            <a:r>
              <a:rPr lang="ru-RU" sz="2000" b="1" dirty="0"/>
              <a:t> </a:t>
            </a:r>
            <a:r>
              <a:rPr lang="ru-RU" sz="2000" b="1" dirty="0" err="1"/>
              <a:t>двері</a:t>
            </a:r>
            <a:r>
              <a:rPr lang="ru-RU" sz="2000" b="1" dirty="0"/>
              <a:t> у </a:t>
            </a:r>
            <a:r>
              <a:rPr lang="ru-RU" sz="2000" b="1" dirty="0" err="1"/>
              <a:t>ванній</a:t>
            </a:r>
            <a:r>
              <a:rPr lang="ru-RU" sz="2000" b="1" dirty="0"/>
              <a:t> </a:t>
            </a:r>
            <a:r>
              <a:rPr lang="ru-RU" sz="2000" b="1" dirty="0" err="1"/>
              <a:t>завжди</a:t>
            </a:r>
            <a:r>
              <a:rPr lang="ru-RU" sz="2000" b="1" dirty="0"/>
              <a:t> </a:t>
            </a:r>
            <a:r>
              <a:rPr lang="ru-RU" sz="2000" b="1" dirty="0" err="1"/>
              <a:t>закритими</a:t>
            </a:r>
            <a:r>
              <a:rPr lang="ru-RU" sz="2000" b="1" dirty="0"/>
              <a:t>. </a:t>
            </a:r>
          </a:p>
        </p:txBody>
      </p:sp>
    </p:spTree>
    <p:extLst>
      <p:ext uri="{BB962C8B-B14F-4D97-AF65-F5344CB8AC3E}">
        <p14:creationId xmlns:p14="http://schemas.microsoft.com/office/powerpoint/2010/main" val="31938715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00F44F8-3F6B-3234-42CD-E0D2B688E986}"/>
              </a:ext>
            </a:extLst>
          </p:cNvPr>
          <p:cNvSpPr>
            <a:spLocks noGrp="1"/>
          </p:cNvSpPr>
          <p:nvPr>
            <p:ph type="ctrTitle"/>
          </p:nvPr>
        </p:nvSpPr>
        <p:spPr>
          <a:xfrm>
            <a:off x="3296949" y="454494"/>
            <a:ext cx="12372976" cy="1470025"/>
          </a:xfrm>
        </p:spPr>
        <p:txBody>
          <a:bodyPr/>
          <a:lstStyle/>
          <a:p>
            <a:r>
              <a:rPr lang="uk-UA" dirty="0">
                <a:solidFill>
                  <a:schemeClr val="accent6">
                    <a:lumMod val="75000"/>
                  </a:schemeClr>
                </a:solidFill>
                <a:latin typeface="Open Sans" panose="020B0604020202020204" charset="0"/>
                <a:ea typeface="Open Sans" panose="020B0604020202020204" charset="0"/>
                <a:cs typeface="Open Sans" panose="020B0604020202020204" charset="0"/>
              </a:rPr>
              <a:t>Як захистити дитину від комах</a:t>
            </a:r>
          </a:p>
        </p:txBody>
      </p:sp>
      <p:pic>
        <p:nvPicPr>
          <p:cNvPr id="4" name="Рисунок 3">
            <a:extLst>
              <a:ext uri="{FF2B5EF4-FFF2-40B4-BE49-F238E27FC236}">
                <a16:creationId xmlns:a16="http://schemas.microsoft.com/office/drawing/2014/main" id="{5A9166BE-BC8C-D323-F2C8-D88B7256349C}"/>
              </a:ext>
            </a:extLst>
          </p:cNvPr>
          <p:cNvPicPr>
            <a:picLocks noChangeAspect="1"/>
          </p:cNvPicPr>
          <p:nvPr/>
        </p:nvPicPr>
        <p:blipFill>
          <a:blip r:embed="rId2"/>
          <a:stretch>
            <a:fillRect/>
          </a:stretch>
        </p:blipFill>
        <p:spPr>
          <a:xfrm>
            <a:off x="10256081" y="4175985"/>
            <a:ext cx="10120237" cy="7730398"/>
          </a:xfrm>
          <a:prstGeom prst="rect">
            <a:avLst/>
          </a:prstGeom>
        </p:spPr>
      </p:pic>
      <p:pic>
        <p:nvPicPr>
          <p:cNvPr id="5" name="Рисунок 4">
            <a:extLst>
              <a:ext uri="{FF2B5EF4-FFF2-40B4-BE49-F238E27FC236}">
                <a16:creationId xmlns:a16="http://schemas.microsoft.com/office/drawing/2014/main" id="{B8CF59C7-B1C4-C3A8-ED65-C55570B4B0B6}"/>
              </a:ext>
            </a:extLst>
          </p:cNvPr>
          <p:cNvPicPr>
            <a:picLocks noChangeAspect="1"/>
          </p:cNvPicPr>
          <p:nvPr/>
        </p:nvPicPr>
        <p:blipFill>
          <a:blip r:embed="rId3"/>
          <a:stretch>
            <a:fillRect/>
          </a:stretch>
        </p:blipFill>
        <p:spPr>
          <a:xfrm>
            <a:off x="14912856" y="8540630"/>
            <a:ext cx="1292464" cy="1292464"/>
          </a:xfrm>
          <a:prstGeom prst="rect">
            <a:avLst/>
          </a:prstGeom>
        </p:spPr>
      </p:pic>
      <p:sp>
        <p:nvSpPr>
          <p:cNvPr id="3" name="Прямокутник 2">
            <a:extLst>
              <a:ext uri="{FF2B5EF4-FFF2-40B4-BE49-F238E27FC236}">
                <a16:creationId xmlns:a16="http://schemas.microsoft.com/office/drawing/2014/main" id="{895D046B-F82B-49C9-A67B-14EBA116414E}"/>
              </a:ext>
            </a:extLst>
          </p:cNvPr>
          <p:cNvSpPr/>
          <p:nvPr/>
        </p:nvSpPr>
        <p:spPr>
          <a:xfrm>
            <a:off x="1062632" y="1924519"/>
            <a:ext cx="16431492" cy="2862322"/>
          </a:xfrm>
          <a:prstGeom prst="rect">
            <a:avLst/>
          </a:prstGeom>
        </p:spPr>
        <p:txBody>
          <a:bodyPr wrap="square">
            <a:spAutoFit/>
          </a:bodyPr>
          <a:lstStyle/>
          <a:p>
            <a:pPr marL="457200" indent="-457200">
              <a:buAutoNum type="arabicPeriod"/>
            </a:pPr>
            <a:r>
              <a:rPr lang="ru-RU" sz="2000" b="1" dirty="0" err="1"/>
              <a:t>Вибирайте</a:t>
            </a:r>
            <a:r>
              <a:rPr lang="ru-RU" sz="2000" b="1" dirty="0"/>
              <a:t> </a:t>
            </a:r>
            <a:r>
              <a:rPr lang="ru-RU" sz="2000" b="1" dirty="0" err="1"/>
              <a:t>засіб</a:t>
            </a:r>
            <a:r>
              <a:rPr lang="ru-RU" sz="2000" b="1" dirty="0"/>
              <a:t> </a:t>
            </a:r>
            <a:r>
              <a:rPr lang="ru-RU" sz="2000" b="1" dirty="0" err="1"/>
              <a:t>від</a:t>
            </a:r>
            <a:r>
              <a:rPr lang="ru-RU" sz="2000" b="1" dirty="0"/>
              <a:t> комах, </a:t>
            </a:r>
            <a:r>
              <a:rPr lang="ru-RU" sz="2000" b="1" dirty="0" err="1"/>
              <a:t>який</a:t>
            </a:r>
            <a:r>
              <a:rPr lang="ru-RU" sz="2000" b="1" dirty="0"/>
              <a:t> </a:t>
            </a:r>
            <a:r>
              <a:rPr lang="ru-RU" sz="2000" b="1" dirty="0" err="1"/>
              <a:t>ефективно</a:t>
            </a:r>
            <a:r>
              <a:rPr lang="ru-RU" sz="2000" b="1" dirty="0"/>
              <a:t> </a:t>
            </a:r>
            <a:r>
              <a:rPr lang="ru-RU" sz="2000" b="1" dirty="0" err="1"/>
              <a:t>запобігає</a:t>
            </a:r>
            <a:r>
              <a:rPr lang="ru-RU" sz="2000" b="1" dirty="0"/>
              <a:t> укусам комах, </a:t>
            </a:r>
            <a:r>
              <a:rPr lang="ru-RU" sz="2000" b="1" dirty="0" err="1"/>
              <a:t>які</a:t>
            </a:r>
            <a:r>
              <a:rPr lang="ru-RU" sz="2000" b="1" dirty="0"/>
              <a:t> </a:t>
            </a:r>
            <a:r>
              <a:rPr lang="ru-RU" sz="2000" b="1" dirty="0" err="1"/>
              <a:t>зазвичай</a:t>
            </a:r>
            <a:r>
              <a:rPr lang="ru-RU" sz="2000" b="1" dirty="0"/>
              <a:t> </a:t>
            </a:r>
            <a:r>
              <a:rPr lang="ru-RU" sz="2000" b="1" dirty="0" err="1"/>
              <a:t>зустрічаються</a:t>
            </a:r>
            <a:r>
              <a:rPr lang="ru-RU" sz="2000" b="1" dirty="0"/>
              <a:t> там, де </a:t>
            </a:r>
            <a:r>
              <a:rPr lang="ru-RU" sz="2000" b="1" dirty="0" err="1"/>
              <a:t>ви</a:t>
            </a:r>
            <a:r>
              <a:rPr lang="ru-RU" sz="2000" b="1" dirty="0"/>
              <a:t> живете. </a:t>
            </a:r>
          </a:p>
          <a:p>
            <a:pPr marL="457200" indent="-457200">
              <a:buAutoNum type="arabicPeriod"/>
            </a:pPr>
            <a:r>
              <a:rPr lang="ru-RU" sz="2000" b="1" dirty="0"/>
              <a:t>Для правильного </a:t>
            </a:r>
            <a:r>
              <a:rPr lang="ru-RU" sz="2000" b="1" dirty="0" err="1"/>
              <a:t>використання</a:t>
            </a:r>
            <a:r>
              <a:rPr lang="ru-RU" sz="2000" b="1" dirty="0"/>
              <a:t> </a:t>
            </a:r>
            <a:r>
              <a:rPr lang="ru-RU" sz="2000" b="1" dirty="0" err="1"/>
              <a:t>дотримуйтесь</a:t>
            </a:r>
            <a:r>
              <a:rPr lang="ru-RU" sz="2000" b="1" dirty="0"/>
              <a:t> </a:t>
            </a:r>
            <a:r>
              <a:rPr lang="ru-RU" sz="2000" b="1" dirty="0" err="1"/>
              <a:t>інструкцій</a:t>
            </a:r>
            <a:r>
              <a:rPr lang="ru-RU" sz="2000" b="1" dirty="0"/>
              <a:t> на </a:t>
            </a:r>
            <a:r>
              <a:rPr lang="ru-RU" sz="2000" b="1" dirty="0" err="1"/>
              <a:t>етикетці</a:t>
            </a:r>
            <a:r>
              <a:rPr lang="ru-RU" sz="2000" b="1" dirty="0"/>
              <a:t>.</a:t>
            </a:r>
          </a:p>
          <a:p>
            <a:pPr marL="457200" indent="-457200">
              <a:buAutoNum type="arabicPeriod"/>
            </a:pPr>
            <a:r>
              <a:rPr lang="uk-UA" sz="2000" b="1" dirty="0"/>
              <a:t>Майте на увазі, що більшість засобів від комах не вбивають їх, а відлякують. </a:t>
            </a:r>
          </a:p>
          <a:p>
            <a:r>
              <a:rPr lang="uk-UA" sz="2000" b="1" dirty="0"/>
              <a:t>     Репеленти відлякують комах, які кусають, а не комах, які жалять. До </a:t>
            </a:r>
            <a:r>
              <a:rPr lang="uk-UA" sz="2000" b="1" dirty="0" err="1"/>
              <a:t>кусаючих</a:t>
            </a:r>
            <a:r>
              <a:rPr lang="uk-UA" sz="2000" b="1" dirty="0"/>
              <a:t> комах відносяться комарі, кліщі, блохи та мухи. До </a:t>
            </a:r>
            <a:r>
              <a:rPr lang="uk-UA" sz="2000" b="1" dirty="0" err="1"/>
              <a:t>жалячих</a:t>
            </a:r>
            <a:r>
              <a:rPr lang="uk-UA" sz="2000" b="1" dirty="0"/>
              <a:t> комах належать бджоли, шершні та оси.</a:t>
            </a:r>
            <a:r>
              <a:rPr lang="uk-UA" sz="2000" dirty="0"/>
              <a:t> </a:t>
            </a:r>
          </a:p>
          <a:p>
            <a:pPr marL="457200" indent="-457200">
              <a:buAutoNum type="arabicPeriod"/>
            </a:pPr>
            <a:endParaRPr lang="uk-UA" sz="2000" dirty="0"/>
          </a:p>
          <a:p>
            <a:r>
              <a:rPr lang="uk-UA" sz="2000" dirty="0"/>
              <a:t> </a:t>
            </a:r>
            <a:r>
              <a:rPr lang="uk-UA" sz="2000" b="1" i="1" dirty="0"/>
              <a:t>Американська академія педіатрії та центри контролю та профілактики захворювань рекомендують використовувати засіб від комах, зареєстрований Агентством з охорони навколишнього середовища (</a:t>
            </a:r>
            <a:r>
              <a:rPr lang="en-US" sz="2000" b="1" i="1" dirty="0"/>
              <a:t>EPA). </a:t>
            </a:r>
            <a:r>
              <a:rPr lang="uk-UA" sz="2000" b="1" i="1" dirty="0"/>
              <a:t>Ці продукти містять такі інгредієнти, як </a:t>
            </a:r>
            <a:r>
              <a:rPr lang="uk-UA" sz="2000" b="1" i="1" dirty="0" err="1">
                <a:solidFill>
                  <a:schemeClr val="accent6">
                    <a:lumMod val="75000"/>
                  </a:schemeClr>
                </a:solidFill>
              </a:rPr>
              <a:t>пікаридин</a:t>
            </a:r>
            <a:r>
              <a:rPr lang="uk-UA" sz="2000" b="1" i="1" dirty="0">
                <a:solidFill>
                  <a:schemeClr val="accent6">
                    <a:lumMod val="75000"/>
                  </a:schemeClr>
                </a:solidFill>
              </a:rPr>
              <a:t>, олія лимонного евкаліпта </a:t>
            </a:r>
            <a:r>
              <a:rPr lang="uk-UA" sz="2000" b="1" i="1" dirty="0"/>
              <a:t>або інший активний інгредієнт, зареєстрований </a:t>
            </a:r>
            <a:r>
              <a:rPr lang="en-US" sz="2000" b="1" i="1" dirty="0"/>
              <a:t>EP</a:t>
            </a:r>
            <a:r>
              <a:rPr lang="uk-UA" sz="2000" b="1" i="1" dirty="0"/>
              <a:t>А.</a:t>
            </a:r>
          </a:p>
        </p:txBody>
      </p:sp>
      <p:sp>
        <p:nvSpPr>
          <p:cNvPr id="7" name="TextBox 6">
            <a:extLst>
              <a:ext uri="{FF2B5EF4-FFF2-40B4-BE49-F238E27FC236}">
                <a16:creationId xmlns:a16="http://schemas.microsoft.com/office/drawing/2014/main" id="{BC33485E-4577-980F-CAE9-D878776BE8FF}"/>
              </a:ext>
            </a:extLst>
          </p:cNvPr>
          <p:cNvSpPr txBox="1"/>
          <p:nvPr/>
        </p:nvSpPr>
        <p:spPr>
          <a:xfrm>
            <a:off x="1039414" y="4980898"/>
            <a:ext cx="16162734" cy="1015663"/>
          </a:xfrm>
          <a:prstGeom prst="rect">
            <a:avLst/>
          </a:prstGeom>
          <a:noFill/>
        </p:spPr>
        <p:txBody>
          <a:bodyPr wrap="square">
            <a:spAutoFit/>
          </a:bodyPr>
          <a:lstStyle/>
          <a:p>
            <a:r>
              <a:rPr lang="uk-UA" sz="2000" dirty="0"/>
              <a:t>Репеленти від комах з </a:t>
            </a:r>
            <a:r>
              <a:rPr lang="uk-UA" sz="2000" dirty="0" err="1">
                <a:solidFill>
                  <a:schemeClr val="accent6">
                    <a:lumMod val="75000"/>
                  </a:schemeClr>
                </a:solidFill>
              </a:rPr>
              <a:t>пікаридином</a:t>
            </a:r>
            <a:r>
              <a:rPr lang="uk-UA" sz="2000" dirty="0"/>
              <a:t> забезпечують захист від комарів і кліщів протягом часу, який залежить від концентрації </a:t>
            </a:r>
            <a:r>
              <a:rPr lang="uk-UA" sz="2000" dirty="0" err="1"/>
              <a:t>пікаридину</a:t>
            </a:r>
            <a:r>
              <a:rPr lang="uk-UA" sz="2000" dirty="0"/>
              <a:t>. Наприклад, засоби від комах, які містять 5% </a:t>
            </a:r>
            <a:r>
              <a:rPr lang="uk-UA" sz="2000" dirty="0" err="1"/>
              <a:t>пікаридину</a:t>
            </a:r>
            <a:r>
              <a:rPr lang="uk-UA" sz="2000" dirty="0"/>
              <a:t>, можуть захистити від комарів і кліщів протягом 3-4 годин. Продукти з 20% </a:t>
            </a:r>
            <a:r>
              <a:rPr lang="uk-UA" sz="2000" dirty="0" err="1"/>
              <a:t>пікаридину</a:t>
            </a:r>
            <a:r>
              <a:rPr lang="uk-UA" sz="2000" dirty="0"/>
              <a:t> можуть забезпечити захист від 8 до 12 годин.</a:t>
            </a:r>
          </a:p>
        </p:txBody>
      </p:sp>
      <p:sp>
        <p:nvSpPr>
          <p:cNvPr id="9" name="TextBox 8">
            <a:extLst>
              <a:ext uri="{FF2B5EF4-FFF2-40B4-BE49-F238E27FC236}">
                <a16:creationId xmlns:a16="http://schemas.microsoft.com/office/drawing/2014/main" id="{F53D4C14-9DE7-2AD5-CAD8-2870DB63807D}"/>
              </a:ext>
            </a:extLst>
          </p:cNvPr>
          <p:cNvSpPr txBox="1"/>
          <p:nvPr/>
        </p:nvSpPr>
        <p:spPr>
          <a:xfrm>
            <a:off x="1039414" y="6256866"/>
            <a:ext cx="16019859" cy="1938992"/>
          </a:xfrm>
          <a:prstGeom prst="rect">
            <a:avLst/>
          </a:prstGeom>
          <a:noFill/>
        </p:spPr>
        <p:txBody>
          <a:bodyPr wrap="square">
            <a:spAutoFit/>
          </a:bodyPr>
          <a:lstStyle/>
          <a:p>
            <a:r>
              <a:rPr lang="uk-UA" sz="2000" dirty="0"/>
              <a:t>Вибираючи засоби від комах, виготовлені з </a:t>
            </a:r>
            <a:r>
              <a:rPr lang="uk-UA" sz="2000" dirty="0">
                <a:solidFill>
                  <a:schemeClr val="accent6">
                    <a:lumMod val="75000"/>
                  </a:schemeClr>
                </a:solidFill>
              </a:rPr>
              <a:t>олії лимонного евкаліпта</a:t>
            </a:r>
            <a:r>
              <a:rPr lang="uk-UA" sz="2000" dirty="0"/>
              <a:t>, не можна застосовувати дітям молодше 3 років. </a:t>
            </a:r>
          </a:p>
          <a:p>
            <a:endParaRPr lang="uk-UA" sz="2000" dirty="0"/>
          </a:p>
          <a:p>
            <a:r>
              <a:rPr lang="uk-UA" sz="2000" dirty="0"/>
              <a:t>Ці засоби містять не більше 30% олії лимонного евкаліпта.</a:t>
            </a:r>
          </a:p>
          <a:p>
            <a:endParaRPr lang="uk-UA" sz="2000" dirty="0"/>
          </a:p>
          <a:p>
            <a:r>
              <a:rPr lang="uk-UA" sz="2000" dirty="0"/>
              <a:t> Продукти з концентрацією олії лимонного евкаліпта від 8% до 10% захищають до 2 годин, а продукти, що містять 30%-40% олії лимонного евкаліпта, забезпечують захист протягом 6 годин.</a:t>
            </a:r>
          </a:p>
        </p:txBody>
      </p:sp>
      <p:sp>
        <p:nvSpPr>
          <p:cNvPr id="11" name="TextBox 10">
            <a:extLst>
              <a:ext uri="{FF2B5EF4-FFF2-40B4-BE49-F238E27FC236}">
                <a16:creationId xmlns:a16="http://schemas.microsoft.com/office/drawing/2014/main" id="{C9965589-55CC-E8B6-48DA-A6BA5A20DCE5}"/>
              </a:ext>
            </a:extLst>
          </p:cNvPr>
          <p:cNvSpPr txBox="1"/>
          <p:nvPr/>
        </p:nvSpPr>
        <p:spPr>
          <a:xfrm>
            <a:off x="1062632" y="8456163"/>
            <a:ext cx="16825317" cy="1323439"/>
          </a:xfrm>
          <a:prstGeom prst="rect">
            <a:avLst/>
          </a:prstGeom>
          <a:noFill/>
        </p:spPr>
        <p:txBody>
          <a:bodyPr wrap="square">
            <a:spAutoFit/>
          </a:bodyPr>
          <a:lstStyle/>
          <a:p>
            <a:r>
              <a:rPr lang="uk-UA" sz="2000" dirty="0"/>
              <a:t>Приклади «природних» інгредієнтів, що відлякують комах, включають </a:t>
            </a:r>
            <a:r>
              <a:rPr lang="uk-UA" sz="2000" b="1" i="1" dirty="0" err="1"/>
              <a:t>цитронеллу</a:t>
            </a:r>
            <a:r>
              <a:rPr lang="uk-UA" sz="2000" b="1" i="1" dirty="0"/>
              <a:t>, герань, м’яту перцеву та соєву олію</a:t>
            </a:r>
            <a:r>
              <a:rPr lang="uk-UA" sz="2000" dirty="0"/>
              <a:t>. Вони вважаються безпечними, але не були схвалені на ефективність </a:t>
            </a:r>
            <a:r>
              <a:rPr lang="en-US" sz="2000" dirty="0"/>
              <a:t>EPA. </a:t>
            </a:r>
            <a:endParaRPr lang="uk-UA" sz="2000" dirty="0"/>
          </a:p>
          <a:p>
            <a:endParaRPr lang="uk-UA" sz="2000" dirty="0"/>
          </a:p>
          <a:p>
            <a:r>
              <a:rPr lang="uk-UA" sz="2000" dirty="0"/>
              <a:t>Більшість із них відлякують комах лише на короткий час. Деякі природні репеленти можуть викликати подразнення шкіри.</a:t>
            </a:r>
          </a:p>
        </p:txBody>
      </p:sp>
    </p:spTree>
    <p:extLst>
      <p:ext uri="{BB962C8B-B14F-4D97-AF65-F5344CB8AC3E}">
        <p14:creationId xmlns:p14="http://schemas.microsoft.com/office/powerpoint/2010/main" val="11307012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00F44F8-3F6B-3234-42CD-E0D2B688E986}"/>
              </a:ext>
            </a:extLst>
          </p:cNvPr>
          <p:cNvSpPr>
            <a:spLocks noGrp="1"/>
          </p:cNvSpPr>
          <p:nvPr>
            <p:ph type="ctrTitle"/>
          </p:nvPr>
        </p:nvSpPr>
        <p:spPr>
          <a:xfrm>
            <a:off x="3296949" y="454494"/>
            <a:ext cx="12372976" cy="1470025"/>
          </a:xfrm>
        </p:spPr>
        <p:txBody>
          <a:bodyPr/>
          <a:lstStyle/>
          <a:p>
            <a:r>
              <a:rPr lang="ru-RU" dirty="0" err="1">
                <a:solidFill>
                  <a:schemeClr val="accent6">
                    <a:lumMod val="75000"/>
                  </a:schemeClr>
                </a:solidFill>
                <a:latin typeface="Open Sans" panose="020B0604020202020204" charset="0"/>
                <a:ea typeface="Open Sans" panose="020B0604020202020204" charset="0"/>
                <a:cs typeface="Open Sans" panose="020B0604020202020204" charset="0"/>
              </a:rPr>
              <a:t>Поради</a:t>
            </a:r>
            <a:r>
              <a:rPr lang="ru-RU" dirty="0">
                <a:solidFill>
                  <a:schemeClr val="accent6">
                    <a:lumMod val="75000"/>
                  </a:schemeClr>
                </a:solidFill>
                <a:latin typeface="Open Sans" panose="020B0604020202020204" charset="0"/>
                <a:ea typeface="Open Sans" panose="020B0604020202020204" charset="0"/>
                <a:cs typeface="Open Sans" panose="020B0604020202020204" charset="0"/>
              </a:rPr>
              <a:t> </a:t>
            </a:r>
            <a:r>
              <a:rPr lang="ru-RU" dirty="0" err="1">
                <a:solidFill>
                  <a:schemeClr val="accent6">
                    <a:lumMod val="75000"/>
                  </a:schemeClr>
                </a:solidFill>
                <a:latin typeface="Open Sans" panose="020B0604020202020204" charset="0"/>
                <a:ea typeface="Open Sans" panose="020B0604020202020204" charset="0"/>
                <a:cs typeface="Open Sans" panose="020B0604020202020204" charset="0"/>
              </a:rPr>
              <a:t>щодо</a:t>
            </a:r>
            <a:r>
              <a:rPr lang="ru-RU" dirty="0">
                <a:solidFill>
                  <a:schemeClr val="accent6">
                    <a:lumMod val="75000"/>
                  </a:schemeClr>
                </a:solidFill>
                <a:latin typeface="Open Sans" panose="020B0604020202020204" charset="0"/>
                <a:ea typeface="Open Sans" panose="020B0604020202020204" charset="0"/>
                <a:cs typeface="Open Sans" panose="020B0604020202020204" charset="0"/>
              </a:rPr>
              <a:t> </a:t>
            </a:r>
            <a:r>
              <a:rPr lang="ru-RU" dirty="0" err="1">
                <a:solidFill>
                  <a:schemeClr val="accent6">
                    <a:lumMod val="75000"/>
                  </a:schemeClr>
                </a:solidFill>
                <a:latin typeface="Open Sans" panose="020B0604020202020204" charset="0"/>
                <a:ea typeface="Open Sans" panose="020B0604020202020204" charset="0"/>
                <a:cs typeface="Open Sans" panose="020B0604020202020204" charset="0"/>
              </a:rPr>
              <a:t>застосування</a:t>
            </a:r>
            <a:r>
              <a:rPr lang="ru-RU" dirty="0">
                <a:solidFill>
                  <a:schemeClr val="accent6">
                    <a:lumMod val="75000"/>
                  </a:schemeClr>
                </a:solidFill>
                <a:latin typeface="Open Sans" panose="020B0604020202020204" charset="0"/>
                <a:ea typeface="Open Sans" panose="020B0604020202020204" charset="0"/>
                <a:cs typeface="Open Sans" panose="020B0604020202020204" charset="0"/>
              </a:rPr>
              <a:t> </a:t>
            </a:r>
            <a:r>
              <a:rPr lang="ru-RU" dirty="0" err="1">
                <a:solidFill>
                  <a:schemeClr val="accent6">
                    <a:lumMod val="75000"/>
                  </a:schemeClr>
                </a:solidFill>
                <a:latin typeface="Open Sans" panose="020B0604020202020204" charset="0"/>
                <a:ea typeface="Open Sans" panose="020B0604020202020204" charset="0"/>
                <a:cs typeface="Open Sans" panose="020B0604020202020204" charset="0"/>
              </a:rPr>
              <a:t>репелентів</a:t>
            </a:r>
            <a:r>
              <a:rPr lang="ru-RU" dirty="0">
                <a:solidFill>
                  <a:schemeClr val="accent6">
                    <a:lumMod val="75000"/>
                  </a:schemeClr>
                </a:solidFill>
                <a:latin typeface="Open Sans" panose="020B0604020202020204" charset="0"/>
                <a:ea typeface="Open Sans" panose="020B0604020202020204" charset="0"/>
                <a:cs typeface="Open Sans" panose="020B0604020202020204" charset="0"/>
              </a:rPr>
              <a:t> для </a:t>
            </a:r>
            <a:r>
              <a:rPr lang="ru-RU" dirty="0" err="1">
                <a:solidFill>
                  <a:schemeClr val="accent6">
                    <a:lumMod val="75000"/>
                  </a:schemeClr>
                </a:solidFill>
                <a:latin typeface="Open Sans" panose="020B0604020202020204" charset="0"/>
                <a:ea typeface="Open Sans" panose="020B0604020202020204" charset="0"/>
                <a:cs typeface="Open Sans" panose="020B0604020202020204" charset="0"/>
              </a:rPr>
              <a:t>вашої</a:t>
            </a:r>
            <a:r>
              <a:rPr lang="ru-RU" dirty="0">
                <a:solidFill>
                  <a:schemeClr val="accent6">
                    <a:lumMod val="75000"/>
                  </a:schemeClr>
                </a:solidFill>
                <a:latin typeface="Open Sans" panose="020B0604020202020204" charset="0"/>
                <a:ea typeface="Open Sans" panose="020B0604020202020204" charset="0"/>
                <a:cs typeface="Open Sans" panose="020B0604020202020204" charset="0"/>
              </a:rPr>
              <a:t> </a:t>
            </a:r>
            <a:r>
              <a:rPr lang="ru-RU" dirty="0" err="1">
                <a:solidFill>
                  <a:schemeClr val="accent6">
                    <a:lumMod val="75000"/>
                  </a:schemeClr>
                </a:solidFill>
                <a:latin typeface="Open Sans" panose="020B0604020202020204" charset="0"/>
                <a:ea typeface="Open Sans" panose="020B0604020202020204" charset="0"/>
                <a:cs typeface="Open Sans" panose="020B0604020202020204" charset="0"/>
              </a:rPr>
              <a:t>дитини</a:t>
            </a:r>
            <a:endParaRPr lang="uk-UA" dirty="0">
              <a:solidFill>
                <a:schemeClr val="accent6">
                  <a:lumMod val="75000"/>
                </a:schemeClr>
              </a:solidFill>
              <a:latin typeface="Open Sans" panose="020B0604020202020204" charset="0"/>
              <a:ea typeface="Open Sans" panose="020B0604020202020204" charset="0"/>
              <a:cs typeface="Open Sans" panose="020B0604020202020204" charset="0"/>
            </a:endParaRPr>
          </a:p>
        </p:txBody>
      </p:sp>
      <p:pic>
        <p:nvPicPr>
          <p:cNvPr id="4" name="Рисунок 3">
            <a:extLst>
              <a:ext uri="{FF2B5EF4-FFF2-40B4-BE49-F238E27FC236}">
                <a16:creationId xmlns:a16="http://schemas.microsoft.com/office/drawing/2014/main" id="{5A9166BE-BC8C-D323-F2C8-D88B7256349C}"/>
              </a:ext>
            </a:extLst>
          </p:cNvPr>
          <p:cNvPicPr>
            <a:picLocks noChangeAspect="1"/>
          </p:cNvPicPr>
          <p:nvPr/>
        </p:nvPicPr>
        <p:blipFill>
          <a:blip r:embed="rId2"/>
          <a:stretch>
            <a:fillRect/>
          </a:stretch>
        </p:blipFill>
        <p:spPr>
          <a:xfrm>
            <a:off x="10256081" y="4175985"/>
            <a:ext cx="10120237" cy="7730398"/>
          </a:xfrm>
          <a:prstGeom prst="rect">
            <a:avLst/>
          </a:prstGeom>
        </p:spPr>
      </p:pic>
      <p:pic>
        <p:nvPicPr>
          <p:cNvPr id="5" name="Рисунок 4">
            <a:extLst>
              <a:ext uri="{FF2B5EF4-FFF2-40B4-BE49-F238E27FC236}">
                <a16:creationId xmlns:a16="http://schemas.microsoft.com/office/drawing/2014/main" id="{B8CF59C7-B1C4-C3A8-ED65-C55570B4B0B6}"/>
              </a:ext>
            </a:extLst>
          </p:cNvPr>
          <p:cNvPicPr>
            <a:picLocks noChangeAspect="1"/>
          </p:cNvPicPr>
          <p:nvPr/>
        </p:nvPicPr>
        <p:blipFill>
          <a:blip r:embed="rId3"/>
          <a:stretch>
            <a:fillRect/>
          </a:stretch>
        </p:blipFill>
        <p:spPr>
          <a:xfrm>
            <a:off x="14912856" y="8540630"/>
            <a:ext cx="1292464" cy="1292464"/>
          </a:xfrm>
          <a:prstGeom prst="rect">
            <a:avLst/>
          </a:prstGeom>
        </p:spPr>
      </p:pic>
      <p:sp>
        <p:nvSpPr>
          <p:cNvPr id="3" name="Прямокутник 2">
            <a:extLst>
              <a:ext uri="{FF2B5EF4-FFF2-40B4-BE49-F238E27FC236}">
                <a16:creationId xmlns:a16="http://schemas.microsoft.com/office/drawing/2014/main" id="{895D046B-F82B-49C9-A67B-14EBA116414E}"/>
              </a:ext>
            </a:extLst>
          </p:cNvPr>
          <p:cNvSpPr/>
          <p:nvPr/>
        </p:nvSpPr>
        <p:spPr>
          <a:xfrm>
            <a:off x="1205344" y="1924519"/>
            <a:ext cx="16431492" cy="6001643"/>
          </a:xfrm>
          <a:prstGeom prst="rect">
            <a:avLst/>
          </a:prstGeom>
        </p:spPr>
        <p:txBody>
          <a:bodyPr wrap="square">
            <a:spAutoFit/>
          </a:bodyPr>
          <a:lstStyle/>
          <a:p>
            <a:pPr marL="457200" indent="-457200">
              <a:buAutoNum type="arabicPeriod"/>
            </a:pPr>
            <a:r>
              <a:rPr lang="ru-RU" sz="2400" b="1" dirty="0" err="1"/>
              <a:t>Вибирайте</a:t>
            </a:r>
            <a:r>
              <a:rPr lang="ru-RU" sz="2400" b="1" dirty="0"/>
              <a:t> </a:t>
            </a:r>
            <a:r>
              <a:rPr lang="ru-RU" sz="2400" b="1" dirty="0" err="1"/>
              <a:t>продукти</a:t>
            </a:r>
            <a:r>
              <a:rPr lang="ru-RU" sz="2400" b="1" dirty="0"/>
              <a:t> у </a:t>
            </a:r>
            <a:r>
              <a:rPr lang="ru-RU" sz="2400" b="1" dirty="0" err="1"/>
              <a:t>формі</a:t>
            </a:r>
            <a:r>
              <a:rPr lang="ru-RU" sz="2400" b="1" dirty="0"/>
              <a:t> </a:t>
            </a:r>
            <a:r>
              <a:rPr lang="ru-RU" sz="2400" b="1" dirty="0" err="1"/>
              <a:t>стіків</a:t>
            </a:r>
            <a:r>
              <a:rPr lang="ru-RU" sz="2400" b="1" dirty="0"/>
              <a:t>, </a:t>
            </a:r>
            <a:r>
              <a:rPr lang="ru-RU" sz="2400" b="1" dirty="0" err="1"/>
              <a:t>лосьйонів</a:t>
            </a:r>
            <a:r>
              <a:rPr lang="ru-RU" sz="2400" b="1" dirty="0"/>
              <a:t> </a:t>
            </a:r>
            <a:r>
              <a:rPr lang="ru-RU" sz="2400" b="1" dirty="0" err="1"/>
              <a:t>або</a:t>
            </a:r>
            <a:r>
              <a:rPr lang="ru-RU" sz="2400" b="1" dirty="0"/>
              <a:t> </a:t>
            </a:r>
            <a:r>
              <a:rPr lang="ru-RU" sz="2400" b="1" dirty="0" err="1"/>
              <a:t>спреїв</a:t>
            </a:r>
            <a:r>
              <a:rPr lang="ru-RU" sz="2400" b="1" dirty="0"/>
              <a:t> у флаконах без </a:t>
            </a:r>
            <a:r>
              <a:rPr lang="ru-RU" sz="2400" b="1" dirty="0" err="1"/>
              <a:t>тиску</a:t>
            </a:r>
            <a:r>
              <a:rPr lang="ru-RU" sz="2400" b="1" dirty="0"/>
              <a:t>.</a:t>
            </a:r>
          </a:p>
          <a:p>
            <a:pPr marL="457200" indent="-457200">
              <a:buAutoNum type="arabicPeriod"/>
            </a:pPr>
            <a:r>
              <a:rPr lang="ru-RU" sz="2400" b="1" dirty="0"/>
              <a:t>Прочитайте </a:t>
            </a:r>
            <a:r>
              <a:rPr lang="ru-RU" sz="2400" b="1" dirty="0" err="1"/>
              <a:t>етикетку</a:t>
            </a:r>
            <a:r>
              <a:rPr lang="ru-RU" sz="2400" b="1" dirty="0"/>
              <a:t> та </a:t>
            </a:r>
            <a:r>
              <a:rPr lang="ru-RU" sz="2400" b="1" dirty="0" err="1"/>
              <a:t>дотримуйтеся</a:t>
            </a:r>
            <a:r>
              <a:rPr lang="ru-RU" sz="2400" b="1" dirty="0"/>
              <a:t> </a:t>
            </a:r>
            <a:r>
              <a:rPr lang="ru-RU" sz="2400" b="1" dirty="0" err="1"/>
              <a:t>всіх</a:t>
            </a:r>
            <a:r>
              <a:rPr lang="ru-RU" sz="2400" b="1" dirty="0"/>
              <a:t> </a:t>
            </a:r>
            <a:r>
              <a:rPr lang="ru-RU" sz="2400" b="1" dirty="0" err="1"/>
              <a:t>вказівок</a:t>
            </a:r>
            <a:r>
              <a:rPr lang="ru-RU" sz="2400" b="1" dirty="0"/>
              <a:t> і </a:t>
            </a:r>
            <a:r>
              <a:rPr lang="ru-RU" sz="2400" b="1" dirty="0" err="1"/>
              <a:t>запобіжних</a:t>
            </a:r>
            <a:r>
              <a:rPr lang="ru-RU" sz="2400" b="1" dirty="0"/>
              <a:t> </a:t>
            </a:r>
            <a:r>
              <a:rPr lang="ru-RU" sz="2400" b="1" dirty="0" err="1"/>
              <a:t>заходів</a:t>
            </a:r>
            <a:r>
              <a:rPr lang="ru-RU" sz="2400" b="1" dirty="0"/>
              <a:t>.</a:t>
            </a:r>
          </a:p>
          <a:p>
            <a:pPr marL="457200" indent="-457200">
              <a:buAutoNum type="arabicPeriod"/>
            </a:pPr>
            <a:r>
              <a:rPr lang="ru-RU" sz="2400" b="1" dirty="0" err="1"/>
              <a:t>Наносіть</a:t>
            </a:r>
            <a:r>
              <a:rPr lang="ru-RU" sz="2400" b="1" dirty="0"/>
              <a:t> </a:t>
            </a:r>
            <a:r>
              <a:rPr lang="ru-RU" sz="2400" b="1" dirty="0" err="1"/>
              <a:t>засоби</a:t>
            </a:r>
            <a:r>
              <a:rPr lang="ru-RU" sz="2400" b="1" dirty="0"/>
              <a:t> </a:t>
            </a:r>
            <a:r>
              <a:rPr lang="ru-RU" sz="2400" b="1" dirty="0" err="1"/>
              <a:t>від</a:t>
            </a:r>
            <a:r>
              <a:rPr lang="ru-RU" sz="2400" b="1" dirty="0"/>
              <a:t> комах </a:t>
            </a:r>
            <a:r>
              <a:rPr lang="ru-RU" sz="2400" b="1" dirty="0" err="1"/>
              <a:t>лише</a:t>
            </a:r>
            <a:r>
              <a:rPr lang="ru-RU" sz="2400" b="1" dirty="0"/>
              <a:t> на </a:t>
            </a:r>
            <a:r>
              <a:rPr lang="ru-RU" sz="2400" b="1" dirty="0" err="1"/>
              <a:t>зовнішню</a:t>
            </a:r>
            <a:r>
              <a:rPr lang="ru-RU" sz="2400" b="1" dirty="0"/>
              <a:t> </a:t>
            </a:r>
            <a:r>
              <a:rPr lang="ru-RU" sz="2400" b="1" dirty="0" err="1"/>
              <a:t>частину</a:t>
            </a:r>
            <a:r>
              <a:rPr lang="ru-RU" sz="2400" b="1" dirty="0"/>
              <a:t> </a:t>
            </a:r>
            <a:r>
              <a:rPr lang="ru-RU" sz="2400" b="1" dirty="0" err="1"/>
              <a:t>одягу</a:t>
            </a:r>
            <a:r>
              <a:rPr lang="ru-RU" sz="2400" b="1" dirty="0"/>
              <a:t> </a:t>
            </a:r>
            <a:r>
              <a:rPr lang="ru-RU" sz="2400" b="1" dirty="0" err="1"/>
              <a:t>вашої</a:t>
            </a:r>
            <a:r>
              <a:rPr lang="ru-RU" sz="2400" b="1" dirty="0"/>
              <a:t> </a:t>
            </a:r>
            <a:r>
              <a:rPr lang="ru-RU" sz="2400" b="1" dirty="0" err="1"/>
              <a:t>дитини</a:t>
            </a:r>
            <a:r>
              <a:rPr lang="ru-RU" sz="2400" b="1" dirty="0"/>
              <a:t> та на </a:t>
            </a:r>
            <a:r>
              <a:rPr lang="ru-RU" sz="2400" b="1" dirty="0" err="1"/>
              <a:t>відкриті</a:t>
            </a:r>
            <a:r>
              <a:rPr lang="ru-RU" sz="2400" b="1" dirty="0"/>
              <a:t> </a:t>
            </a:r>
            <a:r>
              <a:rPr lang="ru-RU" sz="2400" b="1" dirty="0" err="1"/>
              <a:t>ділянки</a:t>
            </a:r>
            <a:r>
              <a:rPr lang="ru-RU" sz="2400" b="1" dirty="0"/>
              <a:t> </a:t>
            </a:r>
            <a:r>
              <a:rPr lang="ru-RU" sz="2400" b="1" dirty="0" err="1"/>
              <a:t>шкіри</a:t>
            </a:r>
            <a:r>
              <a:rPr lang="ru-RU" sz="2400" b="1" dirty="0"/>
              <a:t>, а не </a:t>
            </a:r>
            <a:r>
              <a:rPr lang="ru-RU" sz="2400" b="1" dirty="0" err="1"/>
              <a:t>під</a:t>
            </a:r>
            <a:r>
              <a:rPr lang="ru-RU" sz="2400" b="1" dirty="0"/>
              <a:t> </a:t>
            </a:r>
            <a:r>
              <a:rPr lang="ru-RU" sz="2400" b="1" dirty="0" err="1"/>
              <a:t>одяг</a:t>
            </a:r>
            <a:r>
              <a:rPr lang="ru-RU" sz="2400" b="1" dirty="0"/>
              <a:t>.</a:t>
            </a:r>
          </a:p>
          <a:p>
            <a:pPr marL="457200" indent="-457200">
              <a:buAutoNum type="arabicPeriod"/>
            </a:pPr>
            <a:r>
              <a:rPr lang="ru-RU" sz="2400" b="1" dirty="0" err="1"/>
              <a:t>Використовуйте</a:t>
            </a:r>
            <a:r>
              <a:rPr lang="ru-RU" sz="2400" b="1" dirty="0"/>
              <a:t> </a:t>
            </a:r>
            <a:r>
              <a:rPr lang="ru-RU" sz="2400" b="1" dirty="0" err="1"/>
              <a:t>достатньо</a:t>
            </a:r>
            <a:r>
              <a:rPr lang="ru-RU" sz="2400" b="1" dirty="0"/>
              <a:t> </a:t>
            </a:r>
            <a:r>
              <a:rPr lang="ru-RU" sz="2400" b="1" dirty="0" err="1"/>
              <a:t>репеленту</a:t>
            </a:r>
            <a:r>
              <a:rPr lang="ru-RU" sz="2400" b="1" dirty="0"/>
              <a:t>, </a:t>
            </a:r>
            <a:r>
              <a:rPr lang="ru-RU" sz="2400" b="1" dirty="0" err="1"/>
              <a:t>щоб</a:t>
            </a:r>
            <a:r>
              <a:rPr lang="ru-RU" sz="2400" b="1" dirty="0"/>
              <a:t> </a:t>
            </a:r>
            <a:r>
              <a:rPr lang="ru-RU" sz="2400" b="1" dirty="0" err="1"/>
              <a:t>покрити</a:t>
            </a:r>
            <a:r>
              <a:rPr lang="ru-RU" sz="2400" b="1" dirty="0"/>
              <a:t> </a:t>
            </a:r>
            <a:r>
              <a:rPr lang="ru-RU" sz="2400" b="1" dirty="0" err="1"/>
              <a:t>одяг</a:t>
            </a:r>
            <a:r>
              <a:rPr lang="ru-RU" sz="2400" b="1" dirty="0"/>
              <a:t> і </a:t>
            </a:r>
            <a:r>
              <a:rPr lang="ru-RU" sz="2400" b="1" dirty="0" err="1"/>
              <a:t>відкриту</a:t>
            </a:r>
            <a:r>
              <a:rPr lang="ru-RU" sz="2400" b="1" dirty="0"/>
              <a:t> </a:t>
            </a:r>
            <a:r>
              <a:rPr lang="ru-RU" sz="2400" b="1" dirty="0" err="1"/>
              <a:t>шкіру</a:t>
            </a:r>
            <a:r>
              <a:rPr lang="ru-RU" sz="2400" b="1" dirty="0"/>
              <a:t> </a:t>
            </a:r>
            <a:r>
              <a:rPr lang="ru-RU" sz="2400" b="1" dirty="0" err="1"/>
              <a:t>вашої</a:t>
            </a:r>
            <a:r>
              <a:rPr lang="ru-RU" sz="2400" b="1" dirty="0"/>
              <a:t> </a:t>
            </a:r>
            <a:r>
              <a:rPr lang="ru-RU" sz="2400" b="1" dirty="0" err="1"/>
              <a:t>дитини</a:t>
            </a:r>
            <a:r>
              <a:rPr lang="ru-RU" sz="2400" b="1" dirty="0"/>
              <a:t>. </a:t>
            </a:r>
          </a:p>
          <a:p>
            <a:pPr marL="457200" indent="-457200">
              <a:buAutoNum type="arabicPeriod"/>
            </a:pPr>
            <a:r>
              <a:rPr lang="ru-RU" sz="2400" b="1" dirty="0" err="1"/>
              <a:t>Використовуйте</a:t>
            </a:r>
            <a:r>
              <a:rPr lang="ru-RU" sz="2400" b="1" dirty="0"/>
              <a:t> </a:t>
            </a:r>
            <a:r>
              <a:rPr lang="ru-RU" sz="2400" b="1" dirty="0" err="1"/>
              <a:t>спреї</a:t>
            </a:r>
            <a:r>
              <a:rPr lang="ru-RU" sz="2400" b="1" dirty="0"/>
              <a:t> </a:t>
            </a:r>
            <a:r>
              <a:rPr lang="ru-RU" sz="2400" b="1" dirty="0" err="1"/>
              <a:t>репелентів</a:t>
            </a:r>
            <a:r>
              <a:rPr lang="ru-RU" sz="2400" b="1" dirty="0"/>
              <a:t> на </a:t>
            </a:r>
            <a:r>
              <a:rPr lang="ru-RU" sz="2400" b="1" dirty="0" err="1"/>
              <a:t>відкритому</a:t>
            </a:r>
            <a:r>
              <a:rPr lang="ru-RU" sz="2400" b="1" dirty="0"/>
              <a:t> </a:t>
            </a:r>
            <a:r>
              <a:rPr lang="ru-RU" sz="2400" b="1" dirty="0" err="1"/>
              <a:t>просторі</a:t>
            </a:r>
            <a:r>
              <a:rPr lang="ru-RU" sz="2400" b="1" dirty="0"/>
              <a:t>, </a:t>
            </a:r>
            <a:r>
              <a:rPr lang="ru-RU" sz="2400" b="1" dirty="0" err="1"/>
              <a:t>щоб</a:t>
            </a:r>
            <a:r>
              <a:rPr lang="ru-RU" sz="2400" b="1" dirty="0"/>
              <a:t> </a:t>
            </a:r>
            <a:r>
              <a:rPr lang="ru-RU" sz="2400" b="1" dirty="0" err="1"/>
              <a:t>уникнути</a:t>
            </a:r>
            <a:r>
              <a:rPr lang="ru-RU" sz="2400" b="1" dirty="0"/>
              <a:t> </a:t>
            </a:r>
            <a:r>
              <a:rPr lang="ru-RU" sz="2400" b="1" dirty="0" err="1"/>
              <a:t>їх</a:t>
            </a:r>
            <a:r>
              <a:rPr lang="ru-RU" sz="2400" b="1" dirty="0"/>
              <a:t> </a:t>
            </a:r>
            <a:r>
              <a:rPr lang="ru-RU" sz="2400" b="1" dirty="0" err="1"/>
              <a:t>вдихання</a:t>
            </a:r>
            <a:r>
              <a:rPr lang="ru-RU" sz="2400" b="1" dirty="0"/>
              <a:t>.</a:t>
            </a:r>
          </a:p>
          <a:p>
            <a:pPr marL="457200" indent="-457200">
              <a:buAutoNum type="arabicPeriod"/>
            </a:pPr>
            <a:r>
              <a:rPr lang="ru-RU" sz="2400" b="1" dirty="0" err="1"/>
              <a:t>Наносьте</a:t>
            </a:r>
            <a:r>
              <a:rPr lang="ru-RU" sz="2400" b="1" dirty="0"/>
              <a:t> </a:t>
            </a:r>
            <a:r>
              <a:rPr lang="ru-RU" sz="2400" b="1" dirty="0" err="1"/>
              <a:t>репеленти</a:t>
            </a:r>
            <a:r>
              <a:rPr lang="ru-RU" sz="2400" b="1" dirty="0"/>
              <a:t> для маленьких </a:t>
            </a:r>
            <a:r>
              <a:rPr lang="ru-RU" sz="2400" b="1" dirty="0" err="1"/>
              <a:t>дітей</a:t>
            </a:r>
            <a:r>
              <a:rPr lang="ru-RU" sz="2400" b="1" dirty="0"/>
              <a:t> </a:t>
            </a:r>
            <a:r>
              <a:rPr lang="ru-RU" sz="2400" b="1" dirty="0" err="1"/>
              <a:t>самостійно</a:t>
            </a:r>
            <a:r>
              <a:rPr lang="ru-RU" sz="2400" b="1" dirty="0"/>
              <a:t>. </a:t>
            </a:r>
            <a:r>
              <a:rPr lang="ru-RU" sz="2400" b="1" dirty="0" err="1"/>
              <a:t>Слідкуйте</a:t>
            </a:r>
            <a:r>
              <a:rPr lang="ru-RU" sz="2400" b="1" dirty="0"/>
              <a:t> за </a:t>
            </a:r>
            <a:r>
              <a:rPr lang="ru-RU" sz="2400" b="1" dirty="0" err="1"/>
              <a:t>дітьми</a:t>
            </a:r>
            <a:r>
              <a:rPr lang="ru-RU" sz="2400" b="1" dirty="0"/>
              <a:t> старшого </a:t>
            </a:r>
            <a:r>
              <a:rPr lang="ru-RU" sz="2400" b="1" dirty="0" err="1"/>
              <a:t>віку</a:t>
            </a:r>
            <a:r>
              <a:rPr lang="ru-RU" sz="2400" b="1" dirty="0"/>
              <a:t>, коли вони  </a:t>
            </a:r>
            <a:r>
              <a:rPr lang="ru-RU" sz="2400" b="1" dirty="0" err="1"/>
              <a:t>використовують</a:t>
            </a:r>
            <a:r>
              <a:rPr lang="ru-RU" sz="2400" b="1" dirty="0"/>
              <a:t> </a:t>
            </a:r>
            <a:r>
              <a:rPr lang="ru-RU" sz="2400" b="1" dirty="0" err="1"/>
              <a:t>ці</a:t>
            </a:r>
            <a:r>
              <a:rPr lang="ru-RU" sz="2400" b="1" dirty="0"/>
              <a:t> </a:t>
            </a:r>
            <a:r>
              <a:rPr lang="ru-RU" sz="2400" b="1" dirty="0" err="1"/>
              <a:t>продукти</a:t>
            </a:r>
            <a:r>
              <a:rPr lang="ru-RU" sz="2400" b="1" dirty="0"/>
              <a:t>.</a:t>
            </a:r>
          </a:p>
          <a:p>
            <a:pPr marL="457200" indent="-457200">
              <a:buAutoNum type="arabicPeriod"/>
            </a:pPr>
            <a:r>
              <a:rPr lang="ru-RU" sz="2400" b="1" dirty="0" err="1"/>
              <a:t>Мийте</a:t>
            </a:r>
            <a:r>
              <a:rPr lang="ru-RU" sz="2400" b="1" dirty="0"/>
              <a:t> </a:t>
            </a:r>
            <a:r>
              <a:rPr lang="ru-RU" sz="2400" b="1" dirty="0" err="1"/>
              <a:t>шкіру</a:t>
            </a:r>
            <a:r>
              <a:rPr lang="ru-RU" sz="2400" b="1" dirty="0"/>
              <a:t> ваших </a:t>
            </a:r>
            <a:r>
              <a:rPr lang="ru-RU" sz="2400" b="1" dirty="0" err="1"/>
              <a:t>дітей</a:t>
            </a:r>
            <a:r>
              <a:rPr lang="ru-RU" sz="2400" b="1" dirty="0"/>
              <a:t> водою з милом, </a:t>
            </a:r>
            <a:r>
              <a:rPr lang="ru-RU" sz="2400" b="1" dirty="0" err="1"/>
              <a:t>щоб</a:t>
            </a:r>
            <a:r>
              <a:rPr lang="ru-RU" sz="2400" b="1" dirty="0"/>
              <a:t> </a:t>
            </a:r>
            <a:r>
              <a:rPr lang="ru-RU" sz="2400" b="1" dirty="0" err="1"/>
              <a:t>видалити</a:t>
            </a:r>
            <a:r>
              <a:rPr lang="ru-RU" sz="2400" b="1" dirty="0"/>
              <a:t> будь-</a:t>
            </a:r>
            <a:r>
              <a:rPr lang="ru-RU" sz="2400" b="1" dirty="0" err="1"/>
              <a:t>який</a:t>
            </a:r>
            <a:r>
              <a:rPr lang="ru-RU" sz="2400" b="1" dirty="0"/>
              <a:t> </a:t>
            </a:r>
            <a:r>
              <a:rPr lang="ru-RU" sz="2400" b="1" dirty="0" err="1"/>
              <a:t>репелент</a:t>
            </a:r>
            <a:r>
              <a:rPr lang="ru-RU" sz="2400" b="1" dirty="0"/>
              <a:t>, коли </a:t>
            </a:r>
            <a:r>
              <a:rPr lang="ru-RU" sz="2400" b="1" dirty="0" err="1"/>
              <a:t>повертаєтесь</a:t>
            </a:r>
            <a:r>
              <a:rPr lang="ru-RU" sz="2400" b="1" dirty="0"/>
              <a:t> в </a:t>
            </a:r>
            <a:r>
              <a:rPr lang="ru-RU" sz="2400" b="1" dirty="0" err="1"/>
              <a:t>будинок</a:t>
            </a:r>
            <a:r>
              <a:rPr lang="ru-RU" sz="2400" b="1" dirty="0"/>
              <a:t>, і </a:t>
            </a:r>
            <a:r>
              <a:rPr lang="ru-RU" sz="2400" b="1" dirty="0" err="1"/>
              <a:t>виперіть</a:t>
            </a:r>
            <a:r>
              <a:rPr lang="ru-RU" sz="2400" b="1" dirty="0"/>
              <a:t> </a:t>
            </a:r>
            <a:r>
              <a:rPr lang="ru-RU" sz="2400" b="1" dirty="0" err="1"/>
              <a:t>їхній</a:t>
            </a:r>
            <a:r>
              <a:rPr lang="ru-RU" sz="2400" b="1" dirty="0"/>
              <a:t> </a:t>
            </a:r>
            <a:r>
              <a:rPr lang="ru-RU" sz="2400" b="1" dirty="0" err="1"/>
              <a:t>одяг</a:t>
            </a:r>
            <a:r>
              <a:rPr lang="ru-RU" sz="2400" b="1" dirty="0"/>
              <a:t>, перш </a:t>
            </a:r>
            <a:r>
              <a:rPr lang="ru-RU" sz="2400" b="1" dirty="0" err="1"/>
              <a:t>ніж</a:t>
            </a:r>
            <a:r>
              <a:rPr lang="ru-RU" sz="2400" b="1" dirty="0"/>
              <a:t> вони </a:t>
            </a:r>
            <a:r>
              <a:rPr lang="ru-RU" sz="2400" b="1" dirty="0" err="1"/>
              <a:t>знову</a:t>
            </a:r>
            <a:r>
              <a:rPr lang="ru-RU" sz="2400" b="1" dirty="0"/>
              <a:t> </a:t>
            </a:r>
            <a:r>
              <a:rPr lang="ru-RU" sz="2400" b="1" dirty="0" err="1"/>
              <a:t>одягнуть</a:t>
            </a:r>
            <a:r>
              <a:rPr lang="ru-RU" sz="2400" b="1" dirty="0"/>
              <a:t> </a:t>
            </a:r>
            <a:r>
              <a:rPr lang="ru-RU" sz="2400" b="1" dirty="0" err="1"/>
              <a:t>його</a:t>
            </a:r>
            <a:r>
              <a:rPr lang="ru-RU" sz="2400" b="1" dirty="0"/>
              <a:t>.</a:t>
            </a:r>
          </a:p>
          <a:p>
            <a:pPr marL="457200" indent="-457200">
              <a:buAutoNum type="arabicPeriod"/>
            </a:pPr>
            <a:r>
              <a:rPr lang="ru-RU" sz="2400" b="1" dirty="0" err="1"/>
              <a:t>Тримайте</a:t>
            </a:r>
            <a:r>
              <a:rPr lang="ru-RU" sz="2400" b="1" dirty="0"/>
              <a:t> </a:t>
            </a:r>
            <a:r>
              <a:rPr lang="ru-RU" sz="2400" b="1" dirty="0" err="1"/>
              <a:t>репеленти</a:t>
            </a:r>
            <a:r>
              <a:rPr lang="ru-RU" sz="2400" b="1" dirty="0"/>
              <a:t> в недоступному для маленьких </a:t>
            </a:r>
            <a:r>
              <a:rPr lang="ru-RU" sz="2400" b="1" dirty="0" err="1"/>
              <a:t>дітей</a:t>
            </a:r>
            <a:r>
              <a:rPr lang="ru-RU" sz="2400" b="1" dirty="0"/>
              <a:t> </a:t>
            </a:r>
            <a:r>
              <a:rPr lang="ru-RU" sz="2400" b="1" dirty="0" err="1"/>
              <a:t>місці</a:t>
            </a:r>
            <a:r>
              <a:rPr lang="ru-RU" sz="2400" b="1" dirty="0"/>
              <a:t>, </a:t>
            </a:r>
            <a:r>
              <a:rPr lang="ru-RU" sz="2400" b="1" dirty="0" err="1"/>
              <a:t>щоб</a:t>
            </a:r>
            <a:r>
              <a:rPr lang="ru-RU" sz="2400" b="1" dirty="0"/>
              <a:t> </a:t>
            </a:r>
            <a:r>
              <a:rPr lang="ru-RU" sz="2400" b="1" dirty="0" err="1"/>
              <a:t>зменшити</a:t>
            </a:r>
            <a:r>
              <a:rPr lang="ru-RU" sz="2400" b="1" dirty="0"/>
              <a:t> </a:t>
            </a:r>
            <a:r>
              <a:rPr lang="ru-RU" sz="2400" b="1" dirty="0" err="1"/>
              <a:t>ризик</a:t>
            </a:r>
            <a:r>
              <a:rPr lang="ru-RU" sz="2400" b="1" dirty="0"/>
              <a:t> </a:t>
            </a:r>
            <a:r>
              <a:rPr lang="ru-RU" sz="2400" b="1" dirty="0" err="1"/>
              <a:t>випадкового</a:t>
            </a:r>
            <a:r>
              <a:rPr lang="ru-RU" sz="2400" b="1" dirty="0"/>
              <a:t> </a:t>
            </a:r>
            <a:r>
              <a:rPr lang="ru-RU" sz="2400" b="1" dirty="0" err="1"/>
              <a:t>проковтування</a:t>
            </a:r>
            <a:r>
              <a:rPr lang="ru-RU" sz="2400" b="1" dirty="0"/>
              <a:t>.</a:t>
            </a:r>
          </a:p>
          <a:p>
            <a:pPr marL="457200" indent="-457200">
              <a:buAutoNum type="arabicPeriod"/>
            </a:pPr>
            <a:r>
              <a:rPr lang="ru-RU" sz="2400" b="1" dirty="0" err="1"/>
              <a:t>Використовуйте</a:t>
            </a:r>
            <a:r>
              <a:rPr lang="ru-RU" sz="2400" b="1" dirty="0"/>
              <a:t> </a:t>
            </a:r>
            <a:r>
              <a:rPr lang="ru-RU" sz="2400" b="1" dirty="0" err="1"/>
              <a:t>москітну</a:t>
            </a:r>
            <a:r>
              <a:rPr lang="ru-RU" sz="2400" b="1" dirty="0"/>
              <a:t> </a:t>
            </a:r>
            <a:r>
              <a:rPr lang="ru-RU" sz="2400" b="1" dirty="0" err="1"/>
              <a:t>сітку</a:t>
            </a:r>
            <a:r>
              <a:rPr lang="ru-RU" sz="2400" b="1" dirty="0"/>
              <a:t> на </a:t>
            </a:r>
            <a:r>
              <a:rPr lang="ru-RU" sz="2400" b="1" dirty="0" err="1"/>
              <a:t>дитячих</a:t>
            </a:r>
            <a:r>
              <a:rPr lang="ru-RU" sz="2400" b="1" dirty="0"/>
              <a:t> люльках </a:t>
            </a:r>
            <a:r>
              <a:rPr lang="ru-RU" sz="2400" b="1" dirty="0" err="1"/>
              <a:t>або</a:t>
            </a:r>
            <a:r>
              <a:rPr lang="ru-RU" sz="2400" b="1" dirty="0"/>
              <a:t> колясках у </a:t>
            </a:r>
            <a:r>
              <a:rPr lang="ru-RU" sz="2400" b="1" dirty="0" err="1"/>
              <a:t>місцях</a:t>
            </a:r>
            <a:r>
              <a:rPr lang="ru-RU" sz="2400" b="1" dirty="0"/>
              <a:t>, де ваша </a:t>
            </a:r>
            <a:r>
              <a:rPr lang="ru-RU" sz="2400" b="1" dirty="0" err="1"/>
              <a:t>дитина</a:t>
            </a:r>
            <a:r>
              <a:rPr lang="ru-RU" sz="2400" b="1" dirty="0"/>
              <a:t> </a:t>
            </a:r>
            <a:r>
              <a:rPr lang="ru-RU" sz="2400" b="1" dirty="0" err="1"/>
              <a:t>може</a:t>
            </a:r>
            <a:r>
              <a:rPr lang="ru-RU" sz="2400" b="1" dirty="0"/>
              <a:t> бути </a:t>
            </a:r>
            <a:r>
              <a:rPr lang="ru-RU" sz="2400" b="1" dirty="0" err="1"/>
              <a:t>піддана</a:t>
            </a:r>
            <a:r>
              <a:rPr lang="ru-RU" sz="2400" b="1" dirty="0"/>
              <a:t> </a:t>
            </a:r>
            <a:r>
              <a:rPr lang="ru-RU" sz="2400" b="1" dirty="0" err="1"/>
              <a:t>впливу</a:t>
            </a:r>
            <a:r>
              <a:rPr lang="ru-RU" sz="2400" b="1" dirty="0"/>
              <a:t> комах.</a:t>
            </a:r>
          </a:p>
          <a:p>
            <a:pPr marL="457200" indent="-457200">
              <a:buAutoNum type="arabicPeriod"/>
            </a:pPr>
            <a:r>
              <a:rPr lang="uk-UA" sz="2400" b="1" dirty="0"/>
              <a:t>Засоби, ефективність яких проти комарів не доведена</a:t>
            </a:r>
            <a:r>
              <a:rPr lang="uk-UA" sz="2400" b="1" i="1" dirty="0"/>
              <a:t>, включають браслети, змочені хімічними репелентами, і ультразвукові пристрої . Вони призначені для відлякування комах.</a:t>
            </a:r>
          </a:p>
        </p:txBody>
      </p:sp>
    </p:spTree>
    <p:extLst>
      <p:ext uri="{BB962C8B-B14F-4D97-AF65-F5344CB8AC3E}">
        <p14:creationId xmlns:p14="http://schemas.microsoft.com/office/powerpoint/2010/main" val="35418311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00F44F8-3F6B-3234-42CD-E0D2B688E986}"/>
              </a:ext>
            </a:extLst>
          </p:cNvPr>
          <p:cNvSpPr>
            <a:spLocks noGrp="1"/>
          </p:cNvSpPr>
          <p:nvPr>
            <p:ph type="ctrTitle"/>
          </p:nvPr>
        </p:nvSpPr>
        <p:spPr>
          <a:xfrm>
            <a:off x="3296949" y="454494"/>
            <a:ext cx="12372976" cy="1470025"/>
          </a:xfrm>
        </p:spPr>
        <p:txBody>
          <a:bodyPr/>
          <a:lstStyle/>
          <a:p>
            <a:r>
              <a:rPr lang="uk-UA" dirty="0">
                <a:solidFill>
                  <a:schemeClr val="accent6">
                    <a:lumMod val="75000"/>
                  </a:schemeClr>
                </a:solidFill>
                <a:latin typeface="Open Sans" panose="020B0604020202020204" charset="0"/>
                <a:ea typeface="Open Sans" panose="020B0604020202020204" charset="0"/>
                <a:cs typeface="Open Sans" panose="020B0604020202020204" charset="0"/>
              </a:rPr>
              <a:t>Запобіжні заходи</a:t>
            </a:r>
          </a:p>
        </p:txBody>
      </p:sp>
      <p:pic>
        <p:nvPicPr>
          <p:cNvPr id="4" name="Рисунок 3">
            <a:extLst>
              <a:ext uri="{FF2B5EF4-FFF2-40B4-BE49-F238E27FC236}">
                <a16:creationId xmlns:a16="http://schemas.microsoft.com/office/drawing/2014/main" id="{5A9166BE-BC8C-D323-F2C8-D88B7256349C}"/>
              </a:ext>
            </a:extLst>
          </p:cNvPr>
          <p:cNvPicPr>
            <a:picLocks noChangeAspect="1"/>
          </p:cNvPicPr>
          <p:nvPr/>
        </p:nvPicPr>
        <p:blipFill>
          <a:blip r:embed="rId2"/>
          <a:stretch>
            <a:fillRect/>
          </a:stretch>
        </p:blipFill>
        <p:spPr>
          <a:xfrm>
            <a:off x="10727569" y="3886200"/>
            <a:ext cx="10120237" cy="7730398"/>
          </a:xfrm>
          <a:prstGeom prst="rect">
            <a:avLst/>
          </a:prstGeom>
        </p:spPr>
      </p:pic>
      <p:pic>
        <p:nvPicPr>
          <p:cNvPr id="5" name="Рисунок 4">
            <a:extLst>
              <a:ext uri="{FF2B5EF4-FFF2-40B4-BE49-F238E27FC236}">
                <a16:creationId xmlns:a16="http://schemas.microsoft.com/office/drawing/2014/main" id="{B8CF59C7-B1C4-C3A8-ED65-C55570B4B0B6}"/>
              </a:ext>
            </a:extLst>
          </p:cNvPr>
          <p:cNvPicPr>
            <a:picLocks noChangeAspect="1"/>
          </p:cNvPicPr>
          <p:nvPr/>
        </p:nvPicPr>
        <p:blipFill>
          <a:blip r:embed="rId3"/>
          <a:stretch>
            <a:fillRect/>
          </a:stretch>
        </p:blipFill>
        <p:spPr>
          <a:xfrm>
            <a:off x="14912856" y="8540630"/>
            <a:ext cx="1292464" cy="1292464"/>
          </a:xfrm>
          <a:prstGeom prst="rect">
            <a:avLst/>
          </a:prstGeom>
        </p:spPr>
      </p:pic>
      <p:sp>
        <p:nvSpPr>
          <p:cNvPr id="3" name="Прямокутник 2">
            <a:extLst>
              <a:ext uri="{FF2B5EF4-FFF2-40B4-BE49-F238E27FC236}">
                <a16:creationId xmlns:a16="http://schemas.microsoft.com/office/drawing/2014/main" id="{895D046B-F82B-49C9-A67B-14EBA116414E}"/>
              </a:ext>
            </a:extLst>
          </p:cNvPr>
          <p:cNvSpPr/>
          <p:nvPr/>
        </p:nvSpPr>
        <p:spPr>
          <a:xfrm>
            <a:off x="1205344" y="1924519"/>
            <a:ext cx="16431492" cy="6740307"/>
          </a:xfrm>
          <a:prstGeom prst="rect">
            <a:avLst/>
          </a:prstGeom>
        </p:spPr>
        <p:txBody>
          <a:bodyPr wrap="square">
            <a:spAutoFit/>
          </a:bodyPr>
          <a:lstStyle/>
          <a:p>
            <a:pPr marL="457200" indent="-457200">
              <a:buAutoNum type="arabicPeriod"/>
            </a:pPr>
            <a:r>
              <a:rPr lang="uk-UA" sz="2400" b="1" dirty="0"/>
              <a:t>Не розпилюйте засіб в контейнерах під тиском, якщо діти можуть випадково вдихнути або рідина може потрапити в очі.</a:t>
            </a:r>
          </a:p>
          <a:p>
            <a:pPr marL="457200" indent="-457200">
              <a:buAutoNum type="arabicPeriod"/>
            </a:pPr>
            <a:endParaRPr lang="uk-UA" sz="2400" b="1" dirty="0"/>
          </a:p>
          <a:p>
            <a:pPr marL="457200" indent="-457200">
              <a:buAutoNum type="arabicPeriod"/>
            </a:pPr>
            <a:r>
              <a:rPr lang="uk-UA" sz="2400" b="1" dirty="0"/>
              <a:t>Не наносіть засіб на  дитячі руки, тому що вони можуть руки піднести (із засобом від комах) до рота і потерти очі.</a:t>
            </a:r>
          </a:p>
          <a:p>
            <a:pPr marL="457200" indent="-457200">
              <a:buAutoNum type="arabicPeriod"/>
            </a:pPr>
            <a:endParaRPr lang="uk-UA" sz="2400" b="1" dirty="0"/>
          </a:p>
          <a:p>
            <a:pPr marL="457200" indent="-457200">
              <a:buAutoNum type="arabicPeriod"/>
            </a:pPr>
            <a:r>
              <a:rPr lang="uk-UA" sz="2400" b="1" dirty="0"/>
              <a:t>Не використовуйте репелентні свічки через дим, якщо у вашої дитини є ризик виникнення  або проблеми з органами  дихання</a:t>
            </a:r>
          </a:p>
          <a:p>
            <a:pPr marL="457200" indent="-457200">
              <a:buAutoNum type="arabicPeriod"/>
            </a:pPr>
            <a:endParaRPr lang="uk-UA" sz="2400" b="1" dirty="0"/>
          </a:p>
          <a:p>
            <a:pPr marL="457200" indent="-457200">
              <a:buAutoNum type="arabicPeriod"/>
            </a:pPr>
            <a:r>
              <a:rPr lang="uk-UA" sz="2400" b="1" dirty="0"/>
              <a:t>Не наносіть засіб від комах безпосередньо на обличчя вашої дитини. Замість цього спочатку розпиліть трохи засобу на руки, а потім потріть обличчя дитини. Уникайте очей і рота.</a:t>
            </a:r>
          </a:p>
          <a:p>
            <a:pPr marL="457200" indent="-457200">
              <a:buAutoNum type="arabicPeriod"/>
            </a:pPr>
            <a:endParaRPr lang="uk-UA" sz="2400" b="1" dirty="0"/>
          </a:p>
          <a:p>
            <a:pPr marL="457200" indent="-457200">
              <a:buAutoNum type="arabicPeriod"/>
            </a:pPr>
            <a:r>
              <a:rPr lang="uk-UA" sz="2400" b="1" dirty="0"/>
              <a:t>Не застосовуйте засіб від комах на порізах, ранах або подразненій шкірі.</a:t>
            </a:r>
          </a:p>
          <a:p>
            <a:pPr marL="457200" indent="-457200">
              <a:buAutoNum type="arabicPeriod"/>
            </a:pPr>
            <a:endParaRPr lang="uk-UA" sz="2400" b="1" dirty="0"/>
          </a:p>
          <a:p>
            <a:pPr marL="457200" indent="-457200">
              <a:buAutoNum type="arabicPeriod"/>
            </a:pPr>
            <a:r>
              <a:rPr lang="uk-UA" sz="2400" b="1" dirty="0"/>
              <a:t>Комбіновані сонцезахисні/репелентні продукти. Сонцезахисний крем потрібно наносити часто — кожні 2 години під час перебування на сонці, а також після купання або потовиділення.</a:t>
            </a:r>
          </a:p>
          <a:p>
            <a:r>
              <a:rPr lang="uk-UA" sz="2400" b="1" dirty="0"/>
              <a:t>     Застосування комбінованого продукту може призвести до впливу занадто великої кількості засобу від     </a:t>
            </a:r>
          </a:p>
          <a:p>
            <a:r>
              <a:rPr lang="uk-UA" sz="2400" b="1" dirty="0"/>
              <a:t>       комах на вашу дитину.</a:t>
            </a:r>
            <a:endParaRPr lang="uk-UA" sz="2400" dirty="0"/>
          </a:p>
        </p:txBody>
      </p:sp>
    </p:spTree>
    <p:extLst>
      <p:ext uri="{BB962C8B-B14F-4D97-AF65-F5344CB8AC3E}">
        <p14:creationId xmlns:p14="http://schemas.microsoft.com/office/powerpoint/2010/main" val="28495441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1CE0FF02-1CA7-2B16-268D-3691F59FFB1B}"/>
              </a:ext>
            </a:extLst>
          </p:cNvPr>
          <p:cNvPicPr>
            <a:picLocks noChangeAspect="1"/>
          </p:cNvPicPr>
          <p:nvPr/>
        </p:nvPicPr>
        <p:blipFill>
          <a:blip r:embed="rId2"/>
          <a:stretch>
            <a:fillRect/>
          </a:stretch>
        </p:blipFill>
        <p:spPr>
          <a:xfrm>
            <a:off x="7767637" y="3114567"/>
            <a:ext cx="3810000" cy="3810000"/>
          </a:xfrm>
          <a:prstGeom prst="rect">
            <a:avLst/>
          </a:prstGeom>
        </p:spPr>
      </p:pic>
      <p:pic>
        <p:nvPicPr>
          <p:cNvPr id="6" name="Рисунок 5">
            <a:extLst>
              <a:ext uri="{FF2B5EF4-FFF2-40B4-BE49-F238E27FC236}">
                <a16:creationId xmlns:a16="http://schemas.microsoft.com/office/drawing/2014/main" id="{A8F61F50-0736-FED8-135E-3BD3B73F2846}"/>
              </a:ext>
            </a:extLst>
          </p:cNvPr>
          <p:cNvPicPr>
            <a:picLocks noChangeAspect="1"/>
          </p:cNvPicPr>
          <p:nvPr/>
        </p:nvPicPr>
        <p:blipFill>
          <a:blip r:embed="rId3"/>
          <a:stretch>
            <a:fillRect/>
          </a:stretch>
        </p:blipFill>
        <p:spPr>
          <a:xfrm>
            <a:off x="9853613" y="6050282"/>
            <a:ext cx="3810000" cy="3810000"/>
          </a:xfrm>
          <a:prstGeom prst="rect">
            <a:avLst/>
          </a:prstGeom>
        </p:spPr>
      </p:pic>
      <p:pic>
        <p:nvPicPr>
          <p:cNvPr id="5" name="Рисунок 4">
            <a:extLst>
              <a:ext uri="{FF2B5EF4-FFF2-40B4-BE49-F238E27FC236}">
                <a16:creationId xmlns:a16="http://schemas.microsoft.com/office/drawing/2014/main" id="{1C7DDA62-953D-45EB-9F79-9E1E29D8297C}"/>
              </a:ext>
            </a:extLst>
          </p:cNvPr>
          <p:cNvPicPr>
            <a:picLocks noChangeAspect="1"/>
          </p:cNvPicPr>
          <p:nvPr/>
        </p:nvPicPr>
        <p:blipFill>
          <a:blip r:embed="rId4"/>
          <a:stretch>
            <a:fillRect/>
          </a:stretch>
        </p:blipFill>
        <p:spPr>
          <a:xfrm>
            <a:off x="11758613" y="-611863"/>
            <a:ext cx="9161542" cy="10287000"/>
          </a:xfrm>
          <a:prstGeom prst="rect">
            <a:avLst/>
          </a:prstGeom>
        </p:spPr>
      </p:pic>
      <p:sp>
        <p:nvSpPr>
          <p:cNvPr id="2" name="Заголовок 1">
            <a:extLst>
              <a:ext uri="{FF2B5EF4-FFF2-40B4-BE49-F238E27FC236}">
                <a16:creationId xmlns:a16="http://schemas.microsoft.com/office/drawing/2014/main" id="{788DC40A-3FD0-48C6-A3B9-C4354BE53645}"/>
              </a:ext>
            </a:extLst>
          </p:cNvPr>
          <p:cNvSpPr>
            <a:spLocks noGrp="1"/>
          </p:cNvSpPr>
          <p:nvPr>
            <p:ph type="ctrTitle"/>
          </p:nvPr>
        </p:nvSpPr>
        <p:spPr>
          <a:xfrm>
            <a:off x="9525001" y="425260"/>
            <a:ext cx="7772400" cy="890587"/>
          </a:xfrm>
        </p:spPr>
        <p:txBody>
          <a:bodyPr/>
          <a:lstStyle/>
          <a:p>
            <a:r>
              <a:rPr lang="uk-UA" b="1" dirty="0"/>
              <a:t>Фізична безпека дитини</a:t>
            </a:r>
          </a:p>
        </p:txBody>
      </p:sp>
      <p:sp>
        <p:nvSpPr>
          <p:cNvPr id="9" name="Прямокутник 8">
            <a:extLst>
              <a:ext uri="{FF2B5EF4-FFF2-40B4-BE49-F238E27FC236}">
                <a16:creationId xmlns:a16="http://schemas.microsoft.com/office/drawing/2014/main" id="{F1D6344E-A2F1-449B-A542-8678FA642207}"/>
              </a:ext>
            </a:extLst>
          </p:cNvPr>
          <p:cNvSpPr/>
          <p:nvPr/>
        </p:nvSpPr>
        <p:spPr>
          <a:xfrm>
            <a:off x="371473" y="4834901"/>
            <a:ext cx="10629035" cy="369332"/>
          </a:xfrm>
          <a:prstGeom prst="rect">
            <a:avLst/>
          </a:prstGeom>
        </p:spPr>
        <p:txBody>
          <a:bodyPr wrap="square">
            <a:spAutoFit/>
          </a:bodyPr>
          <a:lstStyle/>
          <a:p>
            <a:endParaRPr lang="uk-UA" sz="1800" b="1" dirty="0"/>
          </a:p>
        </p:txBody>
      </p:sp>
      <p:sp>
        <p:nvSpPr>
          <p:cNvPr id="3" name="Прямокутник 2">
            <a:extLst>
              <a:ext uri="{FF2B5EF4-FFF2-40B4-BE49-F238E27FC236}">
                <a16:creationId xmlns:a16="http://schemas.microsoft.com/office/drawing/2014/main" id="{AED8DB01-32D2-4A03-88F1-51F70D3431D0}"/>
              </a:ext>
            </a:extLst>
          </p:cNvPr>
          <p:cNvSpPr/>
          <p:nvPr/>
        </p:nvSpPr>
        <p:spPr>
          <a:xfrm>
            <a:off x="371473" y="589866"/>
            <a:ext cx="17442872" cy="9633406"/>
          </a:xfrm>
          <a:prstGeom prst="rect">
            <a:avLst/>
          </a:prstGeom>
        </p:spPr>
        <p:txBody>
          <a:bodyPr wrap="square">
            <a:spAutoFit/>
          </a:bodyPr>
          <a:lstStyle/>
          <a:p>
            <a:pPr marL="342900" indent="-342900">
              <a:buFont typeface="Wingdings" panose="05000000000000000000" pitchFamily="2" charset="2"/>
              <a:buChar char="ü"/>
            </a:pPr>
            <a:r>
              <a:rPr lang="ru-RU" sz="2000" b="1" dirty="0" err="1"/>
              <a:t>Обмежте</a:t>
            </a:r>
            <a:r>
              <a:rPr lang="ru-RU" sz="2000" b="1" dirty="0"/>
              <a:t> доступ до </a:t>
            </a:r>
            <a:r>
              <a:rPr lang="ru-RU" sz="2000" b="1" dirty="0" err="1"/>
              <a:t>сходів</a:t>
            </a:r>
            <a:r>
              <a:rPr lang="ru-RU" sz="2000" b="1" dirty="0"/>
              <a:t>, </a:t>
            </a:r>
            <a:r>
              <a:rPr lang="ru-RU" sz="2000" b="1" dirty="0" err="1"/>
              <a:t>запобігаючи</a:t>
            </a:r>
            <a:r>
              <a:rPr lang="ru-RU" sz="2000" b="1" dirty="0"/>
              <a:t> </a:t>
            </a:r>
            <a:r>
              <a:rPr lang="ru-RU" sz="2000" b="1" dirty="0" err="1"/>
              <a:t>падінню</a:t>
            </a:r>
            <a:r>
              <a:rPr lang="ru-RU" sz="2000" b="1" dirty="0"/>
              <a:t>.</a:t>
            </a:r>
          </a:p>
          <a:p>
            <a:pPr marL="342900" indent="-342900">
              <a:buFont typeface="Wingdings" panose="05000000000000000000" pitchFamily="2" charset="2"/>
              <a:buChar char="ü"/>
            </a:pPr>
            <a:endParaRPr lang="ru-RU" sz="2000" b="1" dirty="0"/>
          </a:p>
          <a:p>
            <a:pPr marL="342900" indent="-342900">
              <a:buFont typeface="Wingdings" panose="05000000000000000000" pitchFamily="2" charset="2"/>
              <a:buChar char="ü"/>
            </a:pPr>
            <a:r>
              <a:rPr lang="ru-RU" sz="2000" b="1" dirty="0" err="1"/>
              <a:t>Закріпіть</a:t>
            </a:r>
            <a:r>
              <a:rPr lang="ru-RU" sz="2000" b="1" dirty="0"/>
              <a:t> на </a:t>
            </a:r>
            <a:r>
              <a:rPr lang="ru-RU" sz="2000" b="1" dirty="0" err="1"/>
              <a:t>стіні</a:t>
            </a:r>
            <a:r>
              <a:rPr lang="ru-RU" sz="2000" b="1" dirty="0"/>
              <a:t> </a:t>
            </a:r>
            <a:r>
              <a:rPr lang="ru-RU" sz="2000" b="1" dirty="0" err="1"/>
              <a:t>всі</a:t>
            </a:r>
            <a:r>
              <a:rPr lang="ru-RU" sz="2000" b="1" dirty="0"/>
              <a:t> </a:t>
            </a:r>
            <a:r>
              <a:rPr lang="ru-RU" sz="2000" b="1" dirty="0" err="1"/>
              <a:t>предмети</a:t>
            </a:r>
            <a:r>
              <a:rPr lang="ru-RU" sz="2000" b="1" dirty="0"/>
              <a:t>, </a:t>
            </a:r>
            <a:r>
              <a:rPr lang="ru-RU" sz="2000" b="1" dirty="0" err="1"/>
              <a:t>які</a:t>
            </a:r>
            <a:r>
              <a:rPr lang="ru-RU" sz="2000" b="1" dirty="0"/>
              <a:t> </a:t>
            </a:r>
            <a:r>
              <a:rPr lang="ru-RU" sz="2000" b="1" dirty="0" err="1"/>
              <a:t>можуть</a:t>
            </a:r>
            <a:r>
              <a:rPr lang="ru-RU" sz="2000" b="1" dirty="0"/>
              <a:t> </a:t>
            </a:r>
            <a:r>
              <a:rPr lang="ru-RU" sz="2000" b="1" dirty="0" err="1"/>
              <a:t>впасти</a:t>
            </a:r>
            <a:r>
              <a:rPr lang="ru-RU" sz="2000" b="1" dirty="0"/>
              <a:t> та </a:t>
            </a:r>
            <a:r>
              <a:rPr lang="ru-RU" sz="2000" b="1" dirty="0" err="1"/>
              <a:t>завдати</a:t>
            </a:r>
            <a:r>
              <a:rPr lang="ru-RU" sz="2000" b="1" dirty="0"/>
              <a:t> </a:t>
            </a:r>
            <a:r>
              <a:rPr lang="ru-RU" sz="2000" b="1" dirty="0" err="1"/>
              <a:t>травми</a:t>
            </a:r>
            <a:r>
              <a:rPr lang="ru-RU" sz="2000" b="1" dirty="0"/>
              <a:t>, </a:t>
            </a:r>
            <a:r>
              <a:rPr lang="ru-RU" sz="2000" b="1" dirty="0" err="1"/>
              <a:t>наприклад</a:t>
            </a:r>
            <a:r>
              <a:rPr lang="ru-RU" sz="2000" b="1" dirty="0"/>
              <a:t>, </a:t>
            </a:r>
            <a:r>
              <a:rPr lang="ru-RU" sz="2000" b="1" dirty="0" err="1"/>
              <a:t>полиці</a:t>
            </a:r>
            <a:r>
              <a:rPr lang="ru-RU" sz="2000" b="1" dirty="0"/>
              <a:t> та </a:t>
            </a:r>
            <a:r>
              <a:rPr lang="ru-RU" sz="2000" b="1" dirty="0" err="1"/>
              <a:t>книжкові</a:t>
            </a:r>
            <a:r>
              <a:rPr lang="ru-RU" sz="2000" b="1" dirty="0"/>
              <a:t> </a:t>
            </a:r>
            <a:r>
              <a:rPr lang="ru-RU" sz="2000" b="1" dirty="0" err="1"/>
              <a:t>шафи</a:t>
            </a:r>
            <a:r>
              <a:rPr lang="ru-RU" sz="2000" b="1" dirty="0"/>
              <a:t>.</a:t>
            </a:r>
          </a:p>
          <a:p>
            <a:pPr marL="342900" indent="-342900">
              <a:buFont typeface="Wingdings" panose="05000000000000000000" pitchFamily="2" charset="2"/>
              <a:buChar char="ü"/>
            </a:pPr>
            <a:endParaRPr lang="ru-RU" sz="2000" b="1" dirty="0"/>
          </a:p>
          <a:p>
            <a:pPr marL="342900" indent="-342900">
              <a:buFont typeface="Wingdings" panose="05000000000000000000" pitchFamily="2" charset="2"/>
              <a:buChar char="ü"/>
            </a:pPr>
            <a:r>
              <a:rPr lang="ru-RU" sz="2000" b="1" dirty="0"/>
              <a:t>Не </a:t>
            </a:r>
            <a:r>
              <a:rPr lang="ru-RU" sz="2000" b="1" dirty="0" err="1"/>
              <a:t>розміщуйте</a:t>
            </a:r>
            <a:r>
              <a:rPr lang="ru-RU" sz="2000" b="1" dirty="0"/>
              <a:t> </a:t>
            </a:r>
            <a:r>
              <a:rPr lang="ru-RU" sz="2000" b="1" dirty="0" err="1"/>
              <a:t>меблі</a:t>
            </a:r>
            <a:r>
              <a:rPr lang="ru-RU" sz="2000" b="1" dirty="0"/>
              <a:t>, </a:t>
            </a:r>
            <a:r>
              <a:rPr lang="ru-RU" sz="2000" b="1" dirty="0" err="1"/>
              <a:t>які</a:t>
            </a:r>
            <a:r>
              <a:rPr lang="ru-RU" sz="2000" b="1" dirty="0"/>
              <a:t> </a:t>
            </a:r>
            <a:r>
              <a:rPr lang="ru-RU" sz="2000" b="1" dirty="0" err="1"/>
              <a:t>можна</a:t>
            </a:r>
            <a:r>
              <a:rPr lang="ru-RU" sz="2000" b="1" dirty="0"/>
              <a:t> легко </a:t>
            </a:r>
            <a:r>
              <a:rPr lang="ru-RU" sz="2000" b="1" dirty="0" err="1"/>
              <a:t>рухати</a:t>
            </a:r>
            <a:r>
              <a:rPr lang="ru-RU" sz="2000" b="1" dirty="0"/>
              <a:t> та  </a:t>
            </a:r>
            <a:r>
              <a:rPr lang="ru-RU" sz="2000" b="1" dirty="0" err="1"/>
              <a:t>підніматися</a:t>
            </a:r>
            <a:r>
              <a:rPr lang="ru-RU" sz="2000" b="1" dirty="0"/>
              <a:t>, </a:t>
            </a:r>
            <a:r>
              <a:rPr lang="ru-RU" sz="2000" b="1" dirty="0" err="1"/>
              <a:t>близько</a:t>
            </a:r>
            <a:r>
              <a:rPr lang="ru-RU" sz="2000" b="1" dirty="0"/>
              <a:t> до </a:t>
            </a:r>
            <a:r>
              <a:rPr lang="ru-RU" sz="2000" b="1" dirty="0" err="1"/>
              <a:t>вікон</a:t>
            </a:r>
            <a:r>
              <a:rPr lang="ru-RU" sz="2000" b="1" dirty="0"/>
              <a:t>.</a:t>
            </a:r>
          </a:p>
          <a:p>
            <a:pPr marL="342900" indent="-342900">
              <a:buFont typeface="Wingdings" panose="05000000000000000000" pitchFamily="2" charset="2"/>
              <a:buChar char="ü"/>
            </a:pPr>
            <a:endParaRPr lang="ru-RU" sz="2000" b="1" dirty="0"/>
          </a:p>
          <a:p>
            <a:pPr marL="342900" indent="-342900">
              <a:buFont typeface="Wingdings" panose="05000000000000000000" pitchFamily="2" charset="2"/>
              <a:buChar char="ü"/>
            </a:pPr>
            <a:r>
              <a:rPr lang="ru-RU" sz="2000" b="1" dirty="0" err="1"/>
              <a:t>Шнури</a:t>
            </a:r>
            <a:r>
              <a:rPr lang="ru-RU" sz="2000" b="1" dirty="0"/>
              <a:t> </a:t>
            </a:r>
            <a:r>
              <a:rPr lang="ru-RU" sz="2000" b="1" dirty="0" err="1"/>
              <a:t>віконних</a:t>
            </a:r>
            <a:r>
              <a:rPr lang="ru-RU" sz="2000" b="1" dirty="0"/>
              <a:t> </a:t>
            </a:r>
            <a:r>
              <a:rPr lang="ru-RU" sz="2000" b="1" dirty="0" err="1"/>
              <a:t>жалюзей</a:t>
            </a:r>
            <a:r>
              <a:rPr lang="ru-RU" sz="2000" b="1" dirty="0"/>
              <a:t> , </a:t>
            </a:r>
            <a:r>
              <a:rPr lang="ru-RU" sz="2000" b="1" dirty="0" err="1"/>
              <a:t>що</a:t>
            </a:r>
            <a:r>
              <a:rPr lang="ru-RU" sz="2000" b="1" dirty="0"/>
              <a:t> </a:t>
            </a:r>
            <a:r>
              <a:rPr lang="ru-RU" sz="2000" b="1" dirty="0" err="1"/>
              <a:t>звисають</a:t>
            </a:r>
            <a:r>
              <a:rPr lang="ru-RU" sz="2000" b="1" dirty="0"/>
              <a:t>, </a:t>
            </a:r>
            <a:r>
              <a:rPr lang="ru-RU" sz="2000" b="1" dirty="0" err="1"/>
              <a:t>необхідно</a:t>
            </a:r>
            <a:r>
              <a:rPr lang="ru-RU" sz="2000" b="1" dirty="0"/>
              <a:t> </a:t>
            </a:r>
            <a:r>
              <a:rPr lang="ru-RU" sz="2000" b="1" dirty="0" err="1"/>
              <a:t>вкоротити</a:t>
            </a:r>
            <a:r>
              <a:rPr lang="ru-RU" sz="2000" b="1" dirty="0"/>
              <a:t> до 18 см, а </a:t>
            </a:r>
            <a:r>
              <a:rPr lang="ru-RU" sz="2000" b="1" dirty="0" err="1"/>
              <a:t>петлі</a:t>
            </a:r>
            <a:r>
              <a:rPr lang="ru-RU" sz="2000" b="1" dirty="0"/>
              <a:t> </a:t>
            </a:r>
            <a:r>
              <a:rPr lang="ru-RU" sz="2000" b="1" dirty="0" err="1"/>
              <a:t>шнурів</a:t>
            </a:r>
            <a:r>
              <a:rPr lang="ru-RU" sz="2000" b="1" dirty="0"/>
              <a:t> – </a:t>
            </a:r>
            <a:r>
              <a:rPr lang="ru-RU" sz="2000" b="1" dirty="0" err="1"/>
              <a:t>розрізати</a:t>
            </a:r>
            <a:r>
              <a:rPr lang="ru-RU" sz="2000" b="1" dirty="0"/>
              <a:t>. </a:t>
            </a:r>
            <a:r>
              <a:rPr lang="ru-RU" sz="2000" b="1" dirty="0" err="1"/>
              <a:t>Також</a:t>
            </a:r>
            <a:r>
              <a:rPr lang="ru-RU" sz="2000" b="1" dirty="0"/>
              <a:t> </a:t>
            </a:r>
            <a:r>
              <a:rPr lang="ru-RU" sz="2000" b="1" dirty="0" err="1"/>
              <a:t>слід</a:t>
            </a:r>
            <a:r>
              <a:rPr lang="ru-RU" sz="2000" b="1" dirty="0"/>
              <a:t> </a:t>
            </a:r>
            <a:r>
              <a:rPr lang="ru-RU" sz="2000" b="1" dirty="0" err="1"/>
              <a:t>встановити</a:t>
            </a:r>
            <a:r>
              <a:rPr lang="ru-RU" sz="2000" b="1" dirty="0"/>
              <a:t> </a:t>
            </a:r>
            <a:r>
              <a:rPr lang="ru-RU" sz="2000" b="1" dirty="0" err="1"/>
              <a:t>пристрій</a:t>
            </a:r>
            <a:r>
              <a:rPr lang="ru-RU" sz="2000" b="1" dirty="0"/>
              <a:t> для </a:t>
            </a:r>
            <a:r>
              <a:rPr lang="ru-RU" sz="2000" b="1" dirty="0" err="1"/>
              <a:t>кріплення</a:t>
            </a:r>
            <a:r>
              <a:rPr lang="ru-RU" sz="2000" b="1" dirty="0"/>
              <a:t> </a:t>
            </a:r>
            <a:r>
              <a:rPr lang="ru-RU" sz="2000" b="1" dirty="0" err="1"/>
              <a:t>шнурів</a:t>
            </a:r>
            <a:r>
              <a:rPr lang="ru-RU" sz="2000" b="1" dirty="0"/>
              <a:t>.</a:t>
            </a:r>
          </a:p>
          <a:p>
            <a:pPr marL="342900" indent="-342900">
              <a:buFont typeface="Wingdings" panose="05000000000000000000" pitchFamily="2" charset="2"/>
              <a:buChar char="ü"/>
            </a:pPr>
            <a:endParaRPr lang="ru-RU" sz="2000" b="1" dirty="0"/>
          </a:p>
          <a:p>
            <a:pPr marL="342900" indent="-342900">
              <a:buFont typeface="Wingdings" panose="05000000000000000000" pitchFamily="2" charset="2"/>
              <a:buChar char="ü"/>
            </a:pPr>
            <a:r>
              <a:rPr lang="ru-RU" sz="2000" b="1" dirty="0"/>
              <a:t>Розетки, </a:t>
            </a:r>
            <a:r>
              <a:rPr lang="ru-RU" sz="2000" b="1" dirty="0" err="1"/>
              <a:t>які</a:t>
            </a:r>
            <a:r>
              <a:rPr lang="ru-RU" sz="2000" b="1" dirty="0"/>
              <a:t> не </a:t>
            </a:r>
            <a:r>
              <a:rPr lang="ru-RU" sz="2000" b="1" dirty="0" err="1"/>
              <a:t>використовуються</a:t>
            </a:r>
            <a:r>
              <a:rPr lang="ru-RU" sz="2000" b="1" dirty="0"/>
              <a:t>, </a:t>
            </a:r>
            <a:r>
              <a:rPr lang="ru-RU" sz="2000" b="1" dirty="0" err="1"/>
              <a:t>слід</a:t>
            </a:r>
            <a:r>
              <a:rPr lang="ru-RU" sz="2000" b="1" dirty="0"/>
              <a:t> </a:t>
            </a:r>
            <a:r>
              <a:rPr lang="ru-RU" sz="2000" b="1" dirty="0" err="1"/>
              <a:t>прикривати</a:t>
            </a:r>
            <a:r>
              <a:rPr lang="ru-RU" sz="2000" b="1" dirty="0"/>
              <a:t> </a:t>
            </a:r>
            <a:r>
              <a:rPr lang="ru-RU" sz="2000" b="1" dirty="0" err="1"/>
              <a:t>кришками</a:t>
            </a:r>
            <a:r>
              <a:rPr lang="ru-RU" sz="2000" b="1" dirty="0"/>
              <a:t>.</a:t>
            </a:r>
          </a:p>
          <a:p>
            <a:pPr marL="342900" indent="-342900">
              <a:buFont typeface="Wingdings" panose="05000000000000000000" pitchFamily="2" charset="2"/>
              <a:buChar char="ü"/>
            </a:pPr>
            <a:endParaRPr lang="ru-RU" sz="2000" b="1" dirty="0"/>
          </a:p>
          <a:p>
            <a:pPr marL="342900" indent="-342900">
              <a:buFont typeface="Wingdings" panose="05000000000000000000" pitchFamily="2" charset="2"/>
              <a:buChar char="ü"/>
            </a:pPr>
            <a:r>
              <a:rPr lang="ru-RU" sz="2000" b="1" dirty="0" err="1"/>
              <a:t>Встановітьв</a:t>
            </a:r>
            <a:r>
              <a:rPr lang="ru-RU" sz="2000" b="1" dirty="0"/>
              <a:t> </a:t>
            </a:r>
            <a:r>
              <a:rPr lang="ru-RU" sz="2000" b="1" dirty="0" err="1"/>
              <a:t>будинку</a:t>
            </a:r>
            <a:r>
              <a:rPr lang="ru-RU" sz="2000" b="1" dirty="0"/>
              <a:t>  та </a:t>
            </a:r>
            <a:r>
              <a:rPr lang="ru-RU" sz="2000" b="1" dirty="0" err="1"/>
              <a:t>конролюйте</a:t>
            </a:r>
            <a:r>
              <a:rPr lang="ru-RU" sz="2000" b="1" dirty="0"/>
              <a:t> роботу </a:t>
            </a:r>
            <a:r>
              <a:rPr lang="ru-RU" sz="2000" b="1" dirty="0" err="1"/>
              <a:t>сигналізації</a:t>
            </a:r>
            <a:r>
              <a:rPr lang="ru-RU" sz="2000" b="1" dirty="0"/>
              <a:t> </a:t>
            </a:r>
            <a:r>
              <a:rPr lang="ru-RU" sz="2000" b="1" dirty="0" err="1"/>
              <a:t>диму</a:t>
            </a:r>
            <a:r>
              <a:rPr lang="ru-RU" sz="2000" b="1" dirty="0"/>
              <a:t> та чадного газу; </a:t>
            </a:r>
          </a:p>
          <a:p>
            <a:pPr marL="342900" indent="-342900">
              <a:buFont typeface="Wingdings" panose="05000000000000000000" pitchFamily="2" charset="2"/>
              <a:buChar char="ü"/>
            </a:pPr>
            <a:endParaRPr lang="ru-RU" sz="2000" b="1" dirty="0"/>
          </a:p>
          <a:p>
            <a:pPr marL="342900" indent="-342900">
              <a:buFont typeface="Wingdings" panose="05000000000000000000" pitchFamily="2" charset="2"/>
              <a:buChar char="ü"/>
            </a:pPr>
            <a:r>
              <a:rPr lang="ru-RU" sz="2000" b="1" dirty="0" err="1"/>
              <a:t>Електричні</a:t>
            </a:r>
            <a:r>
              <a:rPr lang="ru-RU" sz="2000" b="1" dirty="0"/>
              <a:t> </a:t>
            </a:r>
            <a:r>
              <a:rPr lang="ru-RU" sz="2000" b="1" dirty="0" err="1"/>
              <a:t>шнури</a:t>
            </a:r>
            <a:r>
              <a:rPr lang="ru-RU" sz="2000" b="1" dirty="0"/>
              <a:t> та </a:t>
            </a:r>
            <a:r>
              <a:rPr lang="ru-RU" sz="2000" b="1" dirty="0" err="1"/>
              <a:t>гострі</a:t>
            </a:r>
            <a:r>
              <a:rPr lang="ru-RU" sz="2000" b="1" dirty="0"/>
              <a:t> </a:t>
            </a:r>
            <a:r>
              <a:rPr lang="ru-RU" sz="2000" b="1" dirty="0" err="1"/>
              <a:t>предмети</a:t>
            </a:r>
            <a:r>
              <a:rPr lang="ru-RU" sz="2000" b="1" dirty="0"/>
              <a:t> </a:t>
            </a:r>
            <a:r>
              <a:rPr lang="ru-RU" sz="2000" b="1" dirty="0" err="1"/>
              <a:t>слід</a:t>
            </a:r>
            <a:r>
              <a:rPr lang="ru-RU" sz="2000" b="1" dirty="0"/>
              <a:t> </a:t>
            </a:r>
            <a:r>
              <a:rPr lang="ru-RU" sz="2000" b="1" dirty="0" err="1"/>
              <a:t>тримати</a:t>
            </a:r>
            <a:r>
              <a:rPr lang="ru-RU" sz="2000" b="1" dirty="0"/>
              <a:t> в недоступному для </a:t>
            </a:r>
            <a:r>
              <a:rPr lang="ru-RU" sz="2000" b="1" dirty="0" err="1"/>
              <a:t>дітей</a:t>
            </a:r>
            <a:r>
              <a:rPr lang="ru-RU" sz="2000" b="1" dirty="0"/>
              <a:t> </a:t>
            </a:r>
            <a:r>
              <a:rPr lang="ru-RU" sz="2000" b="1" dirty="0" err="1"/>
              <a:t>місці</a:t>
            </a:r>
            <a:r>
              <a:rPr lang="ru-RU" sz="2000" b="1" dirty="0"/>
              <a:t>.</a:t>
            </a:r>
          </a:p>
          <a:p>
            <a:pPr marL="342900" indent="-342900">
              <a:buFont typeface="Wingdings" panose="05000000000000000000" pitchFamily="2" charset="2"/>
              <a:buChar char="ü"/>
            </a:pPr>
            <a:endParaRPr lang="ru-RU" sz="2000" b="1" dirty="0"/>
          </a:p>
          <a:p>
            <a:pPr marL="342900" indent="-342900">
              <a:buFont typeface="Wingdings" panose="05000000000000000000" pitchFamily="2" charset="2"/>
              <a:buChar char="ü"/>
            </a:pPr>
            <a:r>
              <a:rPr lang="ru-RU" sz="2000" b="1" dirty="0"/>
              <a:t>Для </a:t>
            </a:r>
            <a:r>
              <a:rPr lang="ru-RU" sz="2000" b="1" dirty="0" err="1"/>
              <a:t>гострих</a:t>
            </a:r>
            <a:r>
              <a:rPr lang="ru-RU" sz="2000" b="1" dirty="0"/>
              <a:t> </a:t>
            </a:r>
            <a:r>
              <a:rPr lang="ru-RU" sz="2000" b="1" dirty="0" err="1"/>
              <a:t>кутів</a:t>
            </a:r>
            <a:r>
              <a:rPr lang="ru-RU" sz="2000" b="1" dirty="0"/>
              <a:t> </a:t>
            </a:r>
            <a:r>
              <a:rPr lang="ru-RU" sz="2000" b="1" dirty="0" err="1"/>
              <a:t>меблів</a:t>
            </a:r>
            <a:r>
              <a:rPr lang="ru-RU" sz="2000" b="1" dirty="0"/>
              <a:t> </a:t>
            </a:r>
            <a:r>
              <a:rPr lang="ru-RU" sz="2000" b="1" dirty="0" err="1"/>
              <a:t>використовуйте</a:t>
            </a:r>
            <a:r>
              <a:rPr lang="ru-RU" sz="2000" b="1" dirty="0"/>
              <a:t> </a:t>
            </a:r>
            <a:r>
              <a:rPr lang="ru-RU" sz="2000" b="1" dirty="0" err="1"/>
              <a:t>кутові</a:t>
            </a:r>
            <a:r>
              <a:rPr lang="ru-RU" sz="2000" b="1" dirty="0"/>
              <a:t> подушки.</a:t>
            </a:r>
          </a:p>
          <a:p>
            <a:pPr marL="342900" indent="-342900">
              <a:buFont typeface="Wingdings" panose="05000000000000000000" pitchFamily="2" charset="2"/>
              <a:buChar char="ü"/>
            </a:pPr>
            <a:endParaRPr lang="ru-RU" sz="2000" b="1" dirty="0"/>
          </a:p>
          <a:p>
            <a:pPr marL="342900" indent="-342900">
              <a:buFont typeface="Wingdings" panose="05000000000000000000" pitchFamily="2" charset="2"/>
              <a:buChar char="ü"/>
            </a:pPr>
            <a:r>
              <a:rPr lang="ru-RU" sz="2000" b="1" dirty="0" err="1"/>
              <a:t>Встановіть</a:t>
            </a:r>
            <a:r>
              <a:rPr lang="ru-RU" sz="2000" b="1" dirty="0"/>
              <a:t> замки на </a:t>
            </a:r>
            <a:r>
              <a:rPr lang="ru-RU" sz="2000" b="1" dirty="0" err="1"/>
              <a:t>шафи</a:t>
            </a:r>
            <a:r>
              <a:rPr lang="ru-RU" sz="2000" b="1" dirty="0"/>
              <a:t>, де </a:t>
            </a:r>
            <a:r>
              <a:rPr lang="ru-RU" sz="2000" b="1" dirty="0" err="1"/>
              <a:t>це</a:t>
            </a:r>
            <a:r>
              <a:rPr lang="ru-RU" sz="2000" b="1" dirty="0"/>
              <a:t> </a:t>
            </a:r>
            <a:r>
              <a:rPr lang="ru-RU" sz="2000" b="1" dirty="0" err="1"/>
              <a:t>необхідно</a:t>
            </a:r>
            <a:r>
              <a:rPr lang="ru-RU" sz="2000" b="1" dirty="0"/>
              <a:t>.</a:t>
            </a:r>
          </a:p>
          <a:p>
            <a:pPr marL="342900" indent="-342900">
              <a:buFont typeface="Wingdings" panose="05000000000000000000" pitchFamily="2" charset="2"/>
              <a:buChar char="ü"/>
            </a:pPr>
            <a:endParaRPr lang="ru-RU" sz="2000" b="1" dirty="0"/>
          </a:p>
          <a:p>
            <a:pPr marL="342900" indent="-342900">
              <a:buFont typeface="Wingdings" panose="05000000000000000000" pitchFamily="2" charset="2"/>
              <a:buChar char="ü"/>
            </a:pPr>
            <a:r>
              <a:rPr lang="ru-RU" sz="2000" b="1" dirty="0" err="1"/>
              <a:t>Розташуйте</a:t>
            </a:r>
            <a:r>
              <a:rPr lang="ru-RU" sz="2000" b="1" dirty="0"/>
              <a:t> </a:t>
            </a:r>
            <a:r>
              <a:rPr lang="ru-RU" sz="2000" b="1" dirty="0" err="1"/>
              <a:t>небезпечні</a:t>
            </a:r>
            <a:r>
              <a:rPr lang="ru-RU" sz="2000" b="1" dirty="0"/>
              <a:t> </a:t>
            </a:r>
            <a:r>
              <a:rPr lang="ru-RU" sz="2000" b="1" dirty="0" err="1"/>
              <a:t>предмети</a:t>
            </a:r>
            <a:r>
              <a:rPr lang="ru-RU" sz="2000" b="1" dirty="0"/>
              <a:t>, </a:t>
            </a:r>
            <a:r>
              <a:rPr lang="ru-RU" sz="2000" b="1" dirty="0" err="1"/>
              <a:t>такі</a:t>
            </a:r>
            <a:r>
              <a:rPr lang="ru-RU" sz="2000" b="1" dirty="0"/>
              <a:t> як </a:t>
            </a:r>
            <a:r>
              <a:rPr lang="ru-RU" sz="2000" b="1" dirty="0" err="1"/>
              <a:t>ножі</a:t>
            </a:r>
            <a:r>
              <a:rPr lang="ru-RU" sz="2000" b="1" dirty="0"/>
              <a:t> та </a:t>
            </a:r>
            <a:r>
              <a:rPr lang="ru-RU" sz="2000" b="1" dirty="0" err="1"/>
              <a:t>інші</a:t>
            </a:r>
            <a:r>
              <a:rPr lang="ru-RU" sz="2000" b="1" dirty="0"/>
              <a:t> </a:t>
            </a:r>
            <a:r>
              <a:rPr lang="ru-RU" sz="2000" b="1" dirty="0" err="1"/>
              <a:t>гострі</a:t>
            </a:r>
            <a:r>
              <a:rPr lang="ru-RU" sz="2000" b="1" dirty="0"/>
              <a:t> </a:t>
            </a:r>
            <a:r>
              <a:rPr lang="ru-RU" sz="2000" b="1" dirty="0" err="1"/>
              <a:t>предмети</a:t>
            </a:r>
            <a:r>
              <a:rPr lang="ru-RU" sz="2000" b="1" dirty="0"/>
              <a:t>, поза </a:t>
            </a:r>
            <a:r>
              <a:rPr lang="ru-RU" sz="2000" b="1" dirty="0" err="1"/>
              <a:t>досяжністю</a:t>
            </a:r>
            <a:r>
              <a:rPr lang="ru-RU" sz="2000" b="1" dirty="0"/>
              <a:t> </a:t>
            </a:r>
            <a:r>
              <a:rPr lang="ru-RU" sz="2000" b="1" dirty="0" err="1"/>
              <a:t>дітей</a:t>
            </a:r>
            <a:r>
              <a:rPr lang="ru-RU" sz="2000" b="1" dirty="0"/>
              <a:t>.</a:t>
            </a:r>
          </a:p>
          <a:p>
            <a:pPr marL="342900" indent="-342900">
              <a:buFont typeface="Wingdings" panose="05000000000000000000" pitchFamily="2" charset="2"/>
              <a:buChar char="ü"/>
            </a:pPr>
            <a:endParaRPr lang="ru-RU" sz="2000" b="1" dirty="0"/>
          </a:p>
          <a:p>
            <a:pPr marL="342900" indent="-342900">
              <a:buFont typeface="Wingdings" panose="05000000000000000000" pitchFamily="2" charset="2"/>
              <a:buChar char="ü"/>
            </a:pPr>
            <a:r>
              <a:rPr lang="ru-RU" sz="2000" b="1" dirty="0" err="1"/>
              <a:t>Встановіть</a:t>
            </a:r>
            <a:r>
              <a:rPr lang="ru-RU" sz="2000" b="1" dirty="0"/>
              <a:t> </a:t>
            </a:r>
            <a:r>
              <a:rPr lang="ru-RU" sz="2000" b="1" dirty="0" err="1"/>
              <a:t>віконні</a:t>
            </a:r>
            <a:r>
              <a:rPr lang="ru-RU" sz="2000" b="1" dirty="0"/>
              <a:t> </a:t>
            </a:r>
            <a:r>
              <a:rPr lang="ru-RU" sz="2000" b="1" dirty="0" err="1"/>
              <a:t>решітки</a:t>
            </a:r>
            <a:r>
              <a:rPr lang="ru-RU" sz="2000" b="1" dirty="0"/>
              <a:t>, </a:t>
            </a:r>
            <a:r>
              <a:rPr lang="ru-RU" sz="2000" b="1" dirty="0" err="1"/>
              <a:t>щоб</a:t>
            </a:r>
            <a:r>
              <a:rPr lang="ru-RU" sz="2000" b="1" dirty="0"/>
              <a:t> </a:t>
            </a:r>
            <a:r>
              <a:rPr lang="ru-RU" sz="2000" b="1" dirty="0" err="1"/>
              <a:t>запобігти</a:t>
            </a:r>
            <a:r>
              <a:rPr lang="ru-RU" sz="2000" b="1" dirty="0"/>
              <a:t> </a:t>
            </a:r>
            <a:r>
              <a:rPr lang="ru-RU" sz="2000" b="1" dirty="0" err="1"/>
              <a:t>падінню</a:t>
            </a:r>
            <a:r>
              <a:rPr lang="ru-RU" sz="2000" b="1" dirty="0"/>
              <a:t> з </a:t>
            </a:r>
            <a:r>
              <a:rPr lang="ru-RU" sz="2000" b="1" dirty="0" err="1"/>
              <a:t>вікон</a:t>
            </a:r>
            <a:r>
              <a:rPr lang="ru-RU" sz="2000" b="1" dirty="0"/>
              <a:t>.</a:t>
            </a:r>
          </a:p>
          <a:p>
            <a:pPr marL="342900" indent="-342900">
              <a:buFont typeface="Wingdings" panose="05000000000000000000" pitchFamily="2" charset="2"/>
              <a:buChar char="ü"/>
            </a:pPr>
            <a:endParaRPr lang="ru-RU" sz="2000" b="1" dirty="0"/>
          </a:p>
          <a:p>
            <a:pPr marL="342900" indent="-342900">
              <a:buFont typeface="Wingdings" panose="05000000000000000000" pitchFamily="2" charset="2"/>
              <a:buChar char="ü"/>
            </a:pPr>
            <a:r>
              <a:rPr lang="ru-RU" sz="2000" b="1" dirty="0" err="1"/>
              <a:t>Зберігайте</a:t>
            </a:r>
            <a:r>
              <a:rPr lang="ru-RU" sz="2000" b="1" dirty="0"/>
              <a:t> </a:t>
            </a:r>
            <a:r>
              <a:rPr lang="ru-RU" sz="2000" b="1" dirty="0" err="1"/>
              <a:t>всі</a:t>
            </a:r>
            <a:r>
              <a:rPr lang="ru-RU" sz="2000" b="1" dirty="0"/>
              <a:t> </a:t>
            </a:r>
            <a:r>
              <a:rPr lang="ru-RU" sz="2000" b="1" dirty="0" err="1"/>
              <a:t>небезпечні</a:t>
            </a:r>
            <a:r>
              <a:rPr lang="ru-RU" sz="2000" b="1" dirty="0"/>
              <a:t> </a:t>
            </a:r>
            <a:r>
              <a:rPr lang="ru-RU" sz="2000" b="1" dirty="0" err="1"/>
              <a:t>хімічні</a:t>
            </a:r>
            <a:r>
              <a:rPr lang="ru-RU" sz="2000" b="1" dirty="0"/>
              <a:t> </a:t>
            </a:r>
            <a:r>
              <a:rPr lang="ru-RU" sz="2000" b="1" dirty="0" err="1"/>
              <a:t>речовини</a:t>
            </a:r>
            <a:r>
              <a:rPr lang="ru-RU" sz="2000" b="1" dirty="0"/>
              <a:t> та </a:t>
            </a:r>
            <a:r>
              <a:rPr lang="ru-RU" sz="2000" b="1" dirty="0" err="1"/>
              <a:t>ліки</a:t>
            </a:r>
            <a:r>
              <a:rPr lang="ru-RU" sz="2000" b="1" dirty="0"/>
              <a:t> в </a:t>
            </a:r>
            <a:r>
              <a:rPr lang="ru-RU" sz="2000" b="1" dirty="0" err="1"/>
              <a:t>закритій</a:t>
            </a:r>
            <a:r>
              <a:rPr lang="ru-RU" sz="2000" b="1" dirty="0"/>
              <a:t> </a:t>
            </a:r>
            <a:r>
              <a:rPr lang="ru-RU" sz="2000" b="1" dirty="0" err="1"/>
              <a:t>шафі</a:t>
            </a:r>
            <a:r>
              <a:rPr lang="ru-RU" sz="2000" b="1" dirty="0"/>
              <a:t> та </a:t>
            </a:r>
            <a:r>
              <a:rPr lang="ru-RU" sz="2000" b="1" dirty="0" err="1"/>
              <a:t>подалі</a:t>
            </a:r>
            <a:r>
              <a:rPr lang="ru-RU" sz="2000" b="1" dirty="0"/>
              <a:t> </a:t>
            </a:r>
            <a:r>
              <a:rPr lang="ru-RU" sz="2000" b="1" dirty="0" err="1"/>
              <a:t>від</a:t>
            </a:r>
            <a:r>
              <a:rPr lang="ru-RU" sz="2000" b="1" dirty="0"/>
              <a:t> </a:t>
            </a:r>
            <a:r>
              <a:rPr lang="ru-RU" sz="2000" b="1" dirty="0" err="1"/>
              <a:t>дітей</a:t>
            </a:r>
            <a:r>
              <a:rPr lang="ru-RU" sz="2000" b="1" dirty="0"/>
              <a:t>.</a:t>
            </a:r>
          </a:p>
          <a:p>
            <a:pPr marL="342900" indent="-342900">
              <a:buFont typeface="Wingdings" panose="05000000000000000000" pitchFamily="2" charset="2"/>
              <a:buChar char="ü"/>
            </a:pPr>
            <a:endParaRPr lang="ru-RU" sz="2000" b="1" dirty="0"/>
          </a:p>
          <a:p>
            <a:pPr marL="342900" indent="-342900">
              <a:buFont typeface="Wingdings" panose="05000000000000000000" pitchFamily="2" charset="2"/>
              <a:buChar char="ü"/>
            </a:pPr>
            <a:r>
              <a:rPr lang="ru-RU" sz="2000" b="1" dirty="0" err="1"/>
              <a:t>Облаштуйте</a:t>
            </a:r>
            <a:r>
              <a:rPr lang="ru-RU" sz="2000" b="1" dirty="0"/>
              <a:t> </a:t>
            </a:r>
            <a:r>
              <a:rPr lang="ru-RU" sz="2000" b="1" dirty="0" err="1"/>
              <a:t>безпечну</a:t>
            </a:r>
            <a:r>
              <a:rPr lang="ru-RU" sz="2000" b="1" dirty="0"/>
              <a:t> </a:t>
            </a:r>
            <a:r>
              <a:rPr lang="ru-RU" sz="2000" b="1" dirty="0" err="1"/>
              <a:t>ігрову</a:t>
            </a:r>
            <a:r>
              <a:rPr lang="ru-RU" sz="2000" b="1" dirty="0"/>
              <a:t> зону.</a:t>
            </a:r>
          </a:p>
          <a:p>
            <a:pPr marL="342900" indent="-342900">
              <a:buFont typeface="Wingdings" panose="05000000000000000000" pitchFamily="2" charset="2"/>
              <a:buChar char="ü"/>
            </a:pPr>
            <a:endParaRPr lang="ru-RU" sz="2000" b="1" dirty="0"/>
          </a:p>
          <a:p>
            <a:pPr marL="342900" indent="-342900">
              <a:buFont typeface="Wingdings" panose="05000000000000000000" pitchFamily="2" charset="2"/>
              <a:buChar char="ü"/>
            </a:pPr>
            <a:r>
              <a:rPr lang="ru-RU" sz="2000" b="1" dirty="0"/>
              <a:t>Регулярно </a:t>
            </a:r>
            <a:r>
              <a:rPr lang="ru-RU" sz="2000" b="1" dirty="0" err="1"/>
              <a:t>перевіряйте</a:t>
            </a:r>
            <a:r>
              <a:rPr lang="ru-RU" sz="2000" b="1" dirty="0"/>
              <a:t> </a:t>
            </a:r>
            <a:r>
              <a:rPr lang="ru-RU" sz="2000" b="1" dirty="0" err="1"/>
              <a:t>потенційні</a:t>
            </a:r>
            <a:r>
              <a:rPr lang="ru-RU" sz="2000" b="1" dirty="0"/>
              <a:t> </a:t>
            </a:r>
            <a:r>
              <a:rPr lang="ru-RU" sz="2000" b="1" dirty="0" err="1"/>
              <a:t>небезпеки</a:t>
            </a:r>
            <a:r>
              <a:rPr lang="ru-RU" sz="2000" b="1" dirty="0"/>
              <a:t>, </a:t>
            </a:r>
            <a:r>
              <a:rPr lang="ru-RU" sz="2000" b="1" dirty="0" err="1"/>
              <a:t>такі</a:t>
            </a:r>
            <a:r>
              <a:rPr lang="ru-RU" sz="2000" b="1" dirty="0"/>
              <a:t> як </a:t>
            </a:r>
            <a:r>
              <a:rPr lang="ru-RU" sz="2000" b="1" dirty="0" err="1"/>
              <a:t>відкриті</a:t>
            </a:r>
            <a:r>
              <a:rPr lang="ru-RU" sz="2000" b="1" dirty="0"/>
              <a:t> </a:t>
            </a:r>
            <a:r>
              <a:rPr lang="ru-RU" sz="2000" b="1" dirty="0" err="1"/>
              <a:t>електричні</a:t>
            </a:r>
            <a:r>
              <a:rPr lang="ru-RU" sz="2000" b="1" dirty="0"/>
              <a:t> розетки, </a:t>
            </a:r>
            <a:r>
              <a:rPr lang="ru-RU" sz="2000" b="1" dirty="0" err="1"/>
              <a:t>потерті</a:t>
            </a:r>
            <a:r>
              <a:rPr lang="ru-RU" sz="2000" b="1" dirty="0"/>
              <a:t> </a:t>
            </a:r>
            <a:r>
              <a:rPr lang="ru-RU" sz="2000" b="1" dirty="0" err="1"/>
              <a:t>шнури</a:t>
            </a:r>
            <a:r>
              <a:rPr lang="ru-RU" sz="2000" b="1" dirty="0"/>
              <a:t> </a:t>
            </a:r>
            <a:r>
              <a:rPr lang="ru-RU" sz="2000" b="1" dirty="0" err="1"/>
              <a:t>або</a:t>
            </a:r>
            <a:r>
              <a:rPr lang="ru-RU" sz="2000" b="1" dirty="0"/>
              <a:t> </a:t>
            </a:r>
            <a:r>
              <a:rPr lang="ru-RU" sz="2000" b="1" dirty="0" err="1"/>
              <a:t>зламані</a:t>
            </a:r>
            <a:r>
              <a:rPr lang="ru-RU" sz="2000" b="1" dirty="0"/>
              <a:t> </a:t>
            </a:r>
            <a:r>
              <a:rPr lang="ru-RU" sz="2000" b="1" dirty="0" err="1"/>
              <a:t>іграшки</a:t>
            </a:r>
            <a:r>
              <a:rPr lang="ru-RU" sz="2000" b="1" dirty="0"/>
              <a:t>.</a:t>
            </a:r>
          </a:p>
          <a:p>
            <a:pPr marL="342900" indent="-342900">
              <a:buFont typeface="Wingdings" panose="05000000000000000000" pitchFamily="2" charset="2"/>
              <a:buChar char="ü"/>
            </a:pPr>
            <a:endParaRPr lang="ru-RU" sz="2000" b="1" dirty="0"/>
          </a:p>
          <a:p>
            <a:pPr marL="342900" indent="-342900">
              <a:buFont typeface="Wingdings" panose="05000000000000000000" pitchFamily="2" charset="2"/>
              <a:buChar char="ü"/>
            </a:pPr>
            <a:r>
              <a:rPr lang="ru-RU" sz="2000" b="1" dirty="0" err="1"/>
              <a:t>Розкажіть</a:t>
            </a:r>
            <a:r>
              <a:rPr lang="ru-RU" sz="2000" b="1" dirty="0"/>
              <a:t> </a:t>
            </a:r>
            <a:r>
              <a:rPr lang="ru-RU" sz="2000" b="1" dirty="0" err="1"/>
              <a:t>дітям</a:t>
            </a:r>
            <a:r>
              <a:rPr lang="ru-RU" sz="2000" b="1" dirty="0"/>
              <a:t> про </a:t>
            </a:r>
            <a:r>
              <a:rPr lang="ru-RU" sz="2000" b="1" dirty="0" err="1"/>
              <a:t>важливість</a:t>
            </a:r>
            <a:r>
              <a:rPr lang="ru-RU" sz="2000" b="1" dirty="0"/>
              <a:t> </a:t>
            </a:r>
            <a:r>
              <a:rPr lang="ru-RU" sz="2000" b="1" dirty="0" err="1"/>
              <a:t>безпеки</a:t>
            </a:r>
            <a:r>
              <a:rPr lang="ru-RU" sz="2000" b="1" dirty="0"/>
              <a:t> та </a:t>
            </a:r>
            <a:r>
              <a:rPr lang="ru-RU" sz="2000" b="1" dirty="0" err="1"/>
              <a:t>небезпеку</a:t>
            </a:r>
            <a:r>
              <a:rPr lang="ru-RU" sz="2000" b="1" dirty="0"/>
              <a:t> </a:t>
            </a:r>
            <a:r>
              <a:rPr lang="ru-RU" sz="2000" b="1" dirty="0" err="1"/>
              <a:t>певних</a:t>
            </a:r>
            <a:r>
              <a:rPr lang="ru-RU" sz="2000" b="1" dirty="0"/>
              <a:t> </a:t>
            </a:r>
            <a:r>
              <a:rPr lang="ru-RU" sz="2000" b="1" dirty="0" err="1"/>
              <a:t>предметів</a:t>
            </a:r>
            <a:r>
              <a:rPr lang="ru-RU" sz="2000" b="1" dirty="0"/>
              <a:t>.</a:t>
            </a:r>
          </a:p>
          <a:p>
            <a:pPr marL="342900" indent="-342900">
              <a:buFont typeface="Wingdings" panose="05000000000000000000" pitchFamily="2" charset="2"/>
              <a:buChar char="ü"/>
            </a:pPr>
            <a:endParaRPr lang="ru-RU" sz="2000" b="1" dirty="0"/>
          </a:p>
        </p:txBody>
      </p:sp>
      <p:pic>
        <p:nvPicPr>
          <p:cNvPr id="4" name="Рисунок 3">
            <a:extLst>
              <a:ext uri="{FF2B5EF4-FFF2-40B4-BE49-F238E27FC236}">
                <a16:creationId xmlns:a16="http://schemas.microsoft.com/office/drawing/2014/main" id="{85E96060-C1A6-3AA6-0016-730FD2AB5220}"/>
              </a:ext>
            </a:extLst>
          </p:cNvPr>
          <p:cNvPicPr>
            <a:picLocks noChangeAspect="1"/>
          </p:cNvPicPr>
          <p:nvPr/>
        </p:nvPicPr>
        <p:blipFill>
          <a:blip r:embed="rId5"/>
          <a:stretch>
            <a:fillRect/>
          </a:stretch>
        </p:blipFill>
        <p:spPr>
          <a:xfrm>
            <a:off x="13099592" y="3114567"/>
            <a:ext cx="3810000" cy="3810000"/>
          </a:xfrm>
          <a:prstGeom prst="rect">
            <a:avLst/>
          </a:prstGeom>
        </p:spPr>
      </p:pic>
    </p:spTree>
    <p:extLst>
      <p:ext uri="{BB962C8B-B14F-4D97-AF65-F5344CB8AC3E}">
        <p14:creationId xmlns:p14="http://schemas.microsoft.com/office/powerpoint/2010/main" val="17649201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A22C1D26-8014-4E51-B1F8-AEBF9E38E159}"/>
              </a:ext>
            </a:extLst>
          </p:cNvPr>
          <p:cNvPicPr>
            <a:picLocks noChangeAspect="1"/>
          </p:cNvPicPr>
          <p:nvPr/>
        </p:nvPicPr>
        <p:blipFill>
          <a:blip r:embed="rId2"/>
          <a:stretch>
            <a:fillRect/>
          </a:stretch>
        </p:blipFill>
        <p:spPr>
          <a:xfrm>
            <a:off x="392159" y="218632"/>
            <a:ext cx="3649768" cy="3146020"/>
          </a:xfrm>
          <a:prstGeom prst="rect">
            <a:avLst/>
          </a:prstGeom>
        </p:spPr>
      </p:pic>
      <p:pic>
        <p:nvPicPr>
          <p:cNvPr id="6" name="Рисунок 5">
            <a:extLst>
              <a:ext uri="{FF2B5EF4-FFF2-40B4-BE49-F238E27FC236}">
                <a16:creationId xmlns:a16="http://schemas.microsoft.com/office/drawing/2014/main" id="{72CC1A00-8641-465C-BEF1-F52F08433C94}"/>
              </a:ext>
            </a:extLst>
          </p:cNvPr>
          <p:cNvPicPr>
            <a:picLocks noChangeAspect="1"/>
          </p:cNvPicPr>
          <p:nvPr/>
        </p:nvPicPr>
        <p:blipFill>
          <a:blip r:embed="rId3"/>
          <a:stretch>
            <a:fillRect/>
          </a:stretch>
        </p:blipFill>
        <p:spPr>
          <a:xfrm>
            <a:off x="8713787" y="2871574"/>
            <a:ext cx="10120237" cy="7730398"/>
          </a:xfrm>
          <a:prstGeom prst="rect">
            <a:avLst/>
          </a:prstGeom>
        </p:spPr>
      </p:pic>
      <p:sp>
        <p:nvSpPr>
          <p:cNvPr id="2" name="Заголовок 1">
            <a:extLst>
              <a:ext uri="{FF2B5EF4-FFF2-40B4-BE49-F238E27FC236}">
                <a16:creationId xmlns:a16="http://schemas.microsoft.com/office/drawing/2014/main" id="{05A45FEC-6CD2-6DD3-FBA2-E0039BE02261}"/>
              </a:ext>
            </a:extLst>
          </p:cNvPr>
          <p:cNvSpPr>
            <a:spLocks noGrp="1"/>
          </p:cNvSpPr>
          <p:nvPr>
            <p:ph type="ctrTitle"/>
          </p:nvPr>
        </p:nvSpPr>
        <p:spPr>
          <a:xfrm>
            <a:off x="671513" y="321618"/>
            <a:ext cx="15916275" cy="921396"/>
          </a:xfrm>
        </p:spPr>
        <p:txBody>
          <a:bodyPr>
            <a:normAutofit/>
          </a:bodyPr>
          <a:lstStyle/>
          <a:p>
            <a:r>
              <a:rPr lang="ru-RU" sz="4000" b="1" dirty="0" err="1">
                <a:latin typeface="+mj-lt"/>
              </a:rPr>
              <a:t>Альтернативні</a:t>
            </a:r>
            <a:r>
              <a:rPr lang="ru-RU" sz="4000" b="1" dirty="0">
                <a:latin typeface="+mj-lt"/>
              </a:rPr>
              <a:t>  </a:t>
            </a:r>
            <a:r>
              <a:rPr lang="ru-RU" sz="4000" b="1" dirty="0" err="1">
                <a:latin typeface="+mj-lt"/>
              </a:rPr>
              <a:t>способи</a:t>
            </a:r>
            <a:r>
              <a:rPr lang="ru-RU" sz="4000" b="1" dirty="0">
                <a:latin typeface="+mj-lt"/>
              </a:rPr>
              <a:t> </a:t>
            </a:r>
            <a:r>
              <a:rPr lang="ru-RU" sz="4000" b="1" dirty="0" err="1">
                <a:latin typeface="+mj-lt"/>
              </a:rPr>
              <a:t>захисту</a:t>
            </a:r>
            <a:r>
              <a:rPr lang="ru-RU" sz="4000" b="1" dirty="0">
                <a:latin typeface="+mj-lt"/>
              </a:rPr>
              <a:t> </a:t>
            </a:r>
            <a:r>
              <a:rPr lang="ru-RU" sz="4000" b="1" dirty="0" err="1">
                <a:latin typeface="+mj-lt"/>
              </a:rPr>
              <a:t>дитини</a:t>
            </a:r>
            <a:r>
              <a:rPr lang="ru-RU" sz="4000" b="1" dirty="0">
                <a:latin typeface="+mj-lt"/>
              </a:rPr>
              <a:t> </a:t>
            </a:r>
            <a:r>
              <a:rPr lang="ru-RU" sz="4000" b="1" dirty="0" err="1">
                <a:latin typeface="+mj-lt"/>
              </a:rPr>
              <a:t>від</a:t>
            </a:r>
            <a:r>
              <a:rPr lang="ru-RU" sz="4000" b="1" dirty="0">
                <a:latin typeface="+mj-lt"/>
              </a:rPr>
              <a:t> </a:t>
            </a:r>
            <a:r>
              <a:rPr lang="ru-RU" sz="4000" b="1" dirty="0" err="1">
                <a:latin typeface="+mj-lt"/>
              </a:rPr>
              <a:t>укусів</a:t>
            </a:r>
            <a:r>
              <a:rPr lang="ru-RU" sz="4000" b="1" dirty="0">
                <a:latin typeface="+mj-lt"/>
              </a:rPr>
              <a:t> комах</a:t>
            </a:r>
            <a:endParaRPr lang="uk-UA" sz="4000" b="1" dirty="0">
              <a:latin typeface="+mj-lt"/>
            </a:endParaRPr>
          </a:p>
        </p:txBody>
      </p:sp>
      <p:sp>
        <p:nvSpPr>
          <p:cNvPr id="5" name="TextBox 4">
            <a:extLst>
              <a:ext uri="{FF2B5EF4-FFF2-40B4-BE49-F238E27FC236}">
                <a16:creationId xmlns:a16="http://schemas.microsoft.com/office/drawing/2014/main" id="{84B6E9BD-E692-DD8C-5193-BEAFB377B0AF}"/>
              </a:ext>
            </a:extLst>
          </p:cNvPr>
          <p:cNvSpPr txBox="1"/>
          <p:nvPr/>
        </p:nvSpPr>
        <p:spPr>
          <a:xfrm>
            <a:off x="1301026" y="1505941"/>
            <a:ext cx="16169554" cy="8956298"/>
          </a:xfrm>
          <a:prstGeom prst="rect">
            <a:avLst/>
          </a:prstGeom>
          <a:noFill/>
        </p:spPr>
        <p:txBody>
          <a:bodyPr wrap="square">
            <a:spAutoFit/>
          </a:bodyPr>
          <a:lstStyle/>
          <a:p>
            <a:r>
              <a:rPr lang="uk-UA" sz="2400" b="1" dirty="0"/>
              <a:t>Скажіть своїй дитині уникати місць, які приваблюють літаючих комах, таких як сміттєві баки, стоячі водойми, клумби чи фруктові сади.</a:t>
            </a:r>
          </a:p>
          <a:p>
            <a:endParaRPr lang="uk-UA" sz="2400" b="1" dirty="0"/>
          </a:p>
          <a:p>
            <a:r>
              <a:rPr lang="uk-UA" sz="2400" b="1" dirty="0"/>
              <a:t>Одягайте дитину в довгі штани, легку сорочку з довгими рукавами, шкарпетки та закрите взуття, якщо знаєте, що ваша дитина буде в місцях скупчення комах. Капелюх з широкими полями може допомогти утримати комах подалі від обличчя.</a:t>
            </a:r>
          </a:p>
          <a:p>
            <a:endParaRPr lang="uk-UA" sz="2400" b="1" dirty="0"/>
          </a:p>
          <a:p>
            <a:r>
              <a:rPr lang="uk-UA" sz="2400" b="1" dirty="0"/>
              <a:t>Не використовуйте одяг з яскравими кольорами або квітковими </a:t>
            </a:r>
            <a:r>
              <a:rPr lang="uk-UA" sz="2400" b="1" dirty="0" err="1"/>
              <a:t>принтами</a:t>
            </a:r>
            <a:r>
              <a:rPr lang="uk-UA" sz="2400" b="1" dirty="0"/>
              <a:t>, оскільки вони, здається, приваблюють комах.</a:t>
            </a:r>
          </a:p>
          <a:p>
            <a:endParaRPr lang="uk-UA" sz="2400" b="1" dirty="0"/>
          </a:p>
          <a:p>
            <a:r>
              <a:rPr lang="uk-UA" sz="2400" b="1" dirty="0"/>
              <a:t>Не використовуйте ароматизоване мило, парфуми або засоби для волосся, оскільки вони можуть привабити комах.</a:t>
            </a:r>
          </a:p>
          <a:p>
            <a:endParaRPr lang="uk-UA" sz="2400" b="1" dirty="0"/>
          </a:p>
          <a:p>
            <a:r>
              <a:rPr lang="uk-UA" sz="2400" b="1" dirty="0"/>
              <a:t>Використовуйте москітні сітки та вентилятори в місцях для їжі на відкритому повітрі.</a:t>
            </a:r>
          </a:p>
          <a:p>
            <a:endParaRPr lang="uk-UA" sz="2400" b="1" dirty="0"/>
          </a:p>
          <a:p>
            <a:r>
              <a:rPr lang="uk-UA" sz="2400" b="1" dirty="0"/>
              <a:t>Тримайте дверні та віконні сітки в належному стані. Позбудьтеся стоячої води, щоб комарі не могли розмножуватися поза домом.</a:t>
            </a:r>
          </a:p>
          <a:p>
            <a:endParaRPr lang="uk-UA" sz="2400" b="1" dirty="0"/>
          </a:p>
          <a:p>
            <a:r>
              <a:rPr lang="uk-UA" sz="2400" b="1" dirty="0"/>
              <a:t>Перевірте шкіру вашої дитини в кінці дня, якщо ви живете в районі, де є кліщі, і ваша дитина гралася надворі. Видаляйте кліщів безпечно.</a:t>
            </a:r>
          </a:p>
          <a:p>
            <a:endParaRPr lang="uk-UA" sz="2400" b="1" dirty="0"/>
          </a:p>
          <a:p>
            <a:r>
              <a:rPr lang="uk-UA" sz="2400" b="1" dirty="0"/>
              <a:t>Пам'ятайте, що найефективнішим засобом від кліщів є </a:t>
            </a:r>
            <a:r>
              <a:rPr lang="uk-UA" sz="2400" b="1" dirty="0" err="1"/>
              <a:t>перметрин</a:t>
            </a:r>
            <a:r>
              <a:rPr lang="uk-UA" sz="2400" b="1" dirty="0"/>
              <a:t>. Його слід наносити не на шкіру, а на одяг і спорядження дитини . </a:t>
            </a:r>
            <a:r>
              <a:rPr lang="uk-UA" sz="2400" b="1" dirty="0" err="1"/>
              <a:t>Перметрин</a:t>
            </a:r>
            <a:r>
              <a:rPr lang="uk-UA" sz="2400" b="1" dirty="0"/>
              <a:t> також можна застосовувати для зовнішнього обладнання, такого як спальні мішки або намети.</a:t>
            </a:r>
            <a:endParaRPr lang="uk-UA" sz="2400" dirty="0"/>
          </a:p>
        </p:txBody>
      </p:sp>
    </p:spTree>
    <p:extLst>
      <p:ext uri="{BB962C8B-B14F-4D97-AF65-F5344CB8AC3E}">
        <p14:creationId xmlns:p14="http://schemas.microsoft.com/office/powerpoint/2010/main" val="35160071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A22C1D26-8014-4E51-B1F8-AEBF9E38E159}"/>
              </a:ext>
            </a:extLst>
          </p:cNvPr>
          <p:cNvPicPr>
            <a:picLocks noChangeAspect="1"/>
          </p:cNvPicPr>
          <p:nvPr/>
        </p:nvPicPr>
        <p:blipFill>
          <a:blip r:embed="rId3"/>
          <a:stretch>
            <a:fillRect/>
          </a:stretch>
        </p:blipFill>
        <p:spPr>
          <a:xfrm>
            <a:off x="412418" y="239415"/>
            <a:ext cx="3649768" cy="3146020"/>
          </a:xfrm>
          <a:prstGeom prst="rect">
            <a:avLst/>
          </a:prstGeom>
        </p:spPr>
      </p:pic>
      <p:pic>
        <p:nvPicPr>
          <p:cNvPr id="6" name="Рисунок 5">
            <a:extLst>
              <a:ext uri="{FF2B5EF4-FFF2-40B4-BE49-F238E27FC236}">
                <a16:creationId xmlns:a16="http://schemas.microsoft.com/office/drawing/2014/main" id="{72CC1A00-8641-465C-BEF1-F52F08433C94}"/>
              </a:ext>
            </a:extLst>
          </p:cNvPr>
          <p:cNvPicPr>
            <a:picLocks noChangeAspect="1"/>
          </p:cNvPicPr>
          <p:nvPr/>
        </p:nvPicPr>
        <p:blipFill>
          <a:blip r:embed="rId4"/>
          <a:stretch>
            <a:fillRect/>
          </a:stretch>
        </p:blipFill>
        <p:spPr>
          <a:xfrm>
            <a:off x="8713787" y="2871574"/>
            <a:ext cx="10120237" cy="7730398"/>
          </a:xfrm>
          <a:prstGeom prst="rect">
            <a:avLst/>
          </a:prstGeom>
        </p:spPr>
      </p:pic>
      <p:sp>
        <p:nvSpPr>
          <p:cNvPr id="2" name="Заголовок 1">
            <a:extLst>
              <a:ext uri="{FF2B5EF4-FFF2-40B4-BE49-F238E27FC236}">
                <a16:creationId xmlns:a16="http://schemas.microsoft.com/office/drawing/2014/main" id="{05A45FEC-6CD2-6DD3-FBA2-E0039BE02261}"/>
              </a:ext>
            </a:extLst>
          </p:cNvPr>
          <p:cNvSpPr>
            <a:spLocks noGrp="1"/>
          </p:cNvSpPr>
          <p:nvPr>
            <p:ph type="ctrTitle"/>
          </p:nvPr>
        </p:nvSpPr>
        <p:spPr>
          <a:xfrm>
            <a:off x="2237302" y="177229"/>
            <a:ext cx="12001500" cy="1245530"/>
          </a:xfrm>
        </p:spPr>
        <p:txBody>
          <a:bodyPr>
            <a:normAutofit/>
          </a:bodyPr>
          <a:lstStyle/>
          <a:p>
            <a:r>
              <a:rPr lang="ru-RU" sz="4000" dirty="0" err="1">
                <a:latin typeface="+mj-lt"/>
              </a:rPr>
              <a:t>Що</a:t>
            </a:r>
            <a:r>
              <a:rPr lang="ru-RU" sz="4000" dirty="0">
                <a:latin typeface="+mj-lt"/>
              </a:rPr>
              <a:t> </a:t>
            </a:r>
            <a:r>
              <a:rPr lang="ru-RU" sz="4000" dirty="0" err="1">
                <a:latin typeface="+mj-lt"/>
              </a:rPr>
              <a:t>потрібно</a:t>
            </a:r>
            <a:r>
              <a:rPr lang="ru-RU" sz="4000" dirty="0">
                <a:latin typeface="+mj-lt"/>
              </a:rPr>
              <a:t> знати про </a:t>
            </a:r>
            <a:r>
              <a:rPr lang="ru-RU" sz="4000" dirty="0" err="1">
                <a:latin typeface="+mj-lt"/>
              </a:rPr>
              <a:t>сонцезахисний</a:t>
            </a:r>
            <a:r>
              <a:rPr lang="ru-RU" sz="4000" dirty="0">
                <a:latin typeface="+mj-lt"/>
              </a:rPr>
              <a:t> крем</a:t>
            </a:r>
            <a:endParaRPr lang="uk-UA" sz="4000" dirty="0">
              <a:latin typeface="+mj-lt"/>
            </a:endParaRPr>
          </a:p>
        </p:txBody>
      </p:sp>
      <p:sp>
        <p:nvSpPr>
          <p:cNvPr id="5" name="TextBox 4">
            <a:extLst>
              <a:ext uri="{FF2B5EF4-FFF2-40B4-BE49-F238E27FC236}">
                <a16:creationId xmlns:a16="http://schemas.microsoft.com/office/drawing/2014/main" id="{84B6E9BD-E692-DD8C-5193-BEAFB377B0AF}"/>
              </a:ext>
            </a:extLst>
          </p:cNvPr>
          <p:cNvSpPr txBox="1"/>
          <p:nvPr/>
        </p:nvSpPr>
        <p:spPr>
          <a:xfrm>
            <a:off x="788842" y="1440413"/>
            <a:ext cx="16169554" cy="2862322"/>
          </a:xfrm>
          <a:prstGeom prst="rect">
            <a:avLst/>
          </a:prstGeom>
          <a:noFill/>
        </p:spPr>
        <p:txBody>
          <a:bodyPr wrap="square">
            <a:spAutoFit/>
          </a:bodyPr>
          <a:lstStyle/>
          <a:p>
            <a:r>
              <a:rPr lang="uk-UA" sz="2000" b="1" dirty="0"/>
              <a:t>Мінеральні сонцезахисні засоби</a:t>
            </a:r>
          </a:p>
          <a:p>
            <a:r>
              <a:rPr lang="uk-UA" sz="2000" dirty="0"/>
              <a:t>Рекомендується батькам обирати сонцезахисні креми, що містять </a:t>
            </a:r>
            <a:r>
              <a:rPr lang="uk-UA" sz="2000" b="1" dirty="0"/>
              <a:t>оксид цинку та діоксид титану</a:t>
            </a:r>
            <a:r>
              <a:rPr lang="uk-UA" sz="2000" dirty="0"/>
              <a:t>. Це добре відомі мінеральні інгредієнти, які загалом визнані безпечними та ефективними (</a:t>
            </a:r>
            <a:r>
              <a:rPr lang="en-US" sz="2000" dirty="0"/>
              <a:t>GRASE) </a:t>
            </a:r>
            <a:r>
              <a:rPr lang="uk-UA" sz="2000" dirty="0"/>
              <a:t>Управлінням з контролю за продуктами й ліками США. Вони мають широкий спектр дії, тобто блокують як </a:t>
            </a:r>
            <a:r>
              <a:rPr lang="en-US" sz="2000" dirty="0"/>
              <a:t>UVA, </a:t>
            </a:r>
            <a:r>
              <a:rPr lang="uk-UA" sz="2000" dirty="0"/>
              <a:t>так і </a:t>
            </a:r>
            <a:r>
              <a:rPr lang="en-US" sz="2000" dirty="0"/>
              <a:t>UVB </a:t>
            </a:r>
            <a:r>
              <a:rPr lang="uk-UA" sz="2000" dirty="0"/>
              <a:t>промені, і є чудовим вибором для дітей і немовлят. </a:t>
            </a:r>
          </a:p>
          <a:p>
            <a:endParaRPr lang="uk-UA" sz="2000" dirty="0"/>
          </a:p>
          <a:p>
            <a:r>
              <a:rPr lang="uk-UA" sz="2000" dirty="0"/>
              <a:t>Оксид цинку та діоксид титану мають бути чітко вказані на етикетці як «активні інгредієнти». </a:t>
            </a:r>
          </a:p>
          <a:p>
            <a:endParaRPr lang="uk-UA" sz="2000" dirty="0"/>
          </a:p>
          <a:p>
            <a:r>
              <a:rPr lang="uk-UA" sz="2000" dirty="0"/>
              <a:t>Сонцезахисний крем на основі оксиду цинку, 20% або вище, забезпечить чудовий захист для відкритих ділянок немовлят і дітей, а також дорослих!</a:t>
            </a:r>
          </a:p>
        </p:txBody>
      </p:sp>
      <p:sp>
        <p:nvSpPr>
          <p:cNvPr id="8" name="Прямокутник 7">
            <a:extLst>
              <a:ext uri="{FF2B5EF4-FFF2-40B4-BE49-F238E27FC236}">
                <a16:creationId xmlns:a16="http://schemas.microsoft.com/office/drawing/2014/main" id="{46DE8DDD-85F4-42C8-B0AD-2F6FFDA6E553}"/>
              </a:ext>
            </a:extLst>
          </p:cNvPr>
          <p:cNvSpPr/>
          <p:nvPr/>
        </p:nvSpPr>
        <p:spPr>
          <a:xfrm>
            <a:off x="412418" y="4320389"/>
            <a:ext cx="17175495" cy="3170099"/>
          </a:xfrm>
          <a:prstGeom prst="rect">
            <a:avLst/>
          </a:prstGeom>
        </p:spPr>
        <p:txBody>
          <a:bodyPr wrap="square">
            <a:spAutoFit/>
          </a:bodyPr>
          <a:lstStyle/>
          <a:p>
            <a:r>
              <a:rPr lang="ru-RU" sz="2000" dirty="0"/>
              <a:t>Для </a:t>
            </a:r>
            <a:r>
              <a:rPr lang="ru-RU" sz="2000" dirty="0" err="1"/>
              <a:t>відкритої</a:t>
            </a:r>
            <a:r>
              <a:rPr lang="ru-RU" sz="2000" dirty="0"/>
              <a:t> </a:t>
            </a:r>
            <a:r>
              <a:rPr lang="ru-RU" sz="2000" dirty="0" err="1"/>
              <a:t>шкіри</a:t>
            </a:r>
            <a:r>
              <a:rPr lang="ru-RU" sz="2000" dirty="0"/>
              <a:t> в </a:t>
            </a:r>
            <a:r>
              <a:rPr lang="ru-RU" sz="2000" dirty="0" err="1"/>
              <a:t>сонячні</a:t>
            </a:r>
            <a:r>
              <a:rPr lang="ru-RU" sz="2000" dirty="0"/>
              <a:t> </a:t>
            </a:r>
            <a:r>
              <a:rPr lang="ru-RU" sz="2000" dirty="0" err="1"/>
              <a:t>дні</a:t>
            </a:r>
            <a:r>
              <a:rPr lang="ru-RU" sz="2000" dirty="0"/>
              <a:t> </a:t>
            </a:r>
            <a:r>
              <a:rPr lang="ru-RU" sz="2000" dirty="0" err="1"/>
              <a:t>використовувати</a:t>
            </a:r>
            <a:r>
              <a:rPr lang="ru-RU" sz="2000" dirty="0"/>
              <a:t> будь-</a:t>
            </a:r>
            <a:r>
              <a:rPr lang="ru-RU" sz="2000" dirty="0" err="1"/>
              <a:t>який</a:t>
            </a:r>
            <a:r>
              <a:rPr lang="ru-RU" sz="2000" dirty="0"/>
              <a:t> </a:t>
            </a:r>
            <a:r>
              <a:rPr lang="ru-RU" sz="2000" dirty="0" err="1"/>
              <a:t>сонцезахисний</a:t>
            </a:r>
            <a:r>
              <a:rPr lang="ru-RU" sz="2000" dirty="0"/>
              <a:t> крем </a:t>
            </a:r>
            <a:r>
              <a:rPr lang="ru-RU" sz="2000" dirty="0" err="1"/>
              <a:t>краще</a:t>
            </a:r>
            <a:r>
              <a:rPr lang="ru-RU" sz="2000" dirty="0"/>
              <a:t>, </a:t>
            </a:r>
            <a:r>
              <a:rPr lang="ru-RU" sz="2000" dirty="0" err="1"/>
              <a:t>ніж</a:t>
            </a:r>
            <a:r>
              <a:rPr lang="ru-RU" sz="2000" dirty="0"/>
              <a:t> </a:t>
            </a:r>
            <a:r>
              <a:rPr lang="ru-RU" sz="2000" dirty="0" err="1"/>
              <a:t>жодного</a:t>
            </a:r>
            <a:r>
              <a:rPr lang="ru-RU" sz="2000" dirty="0"/>
              <a:t>.</a:t>
            </a:r>
          </a:p>
          <a:p>
            <a:endParaRPr lang="ru-RU" sz="2000" dirty="0"/>
          </a:p>
          <a:p>
            <a:r>
              <a:rPr lang="ru-RU" sz="2000" dirty="0"/>
              <a:t> </a:t>
            </a:r>
            <a:r>
              <a:rPr lang="ru-RU" sz="2000" dirty="0" err="1"/>
              <a:t>Однак</a:t>
            </a:r>
            <a:r>
              <a:rPr lang="ru-RU" sz="2000" dirty="0"/>
              <a:t> </a:t>
            </a:r>
            <a:r>
              <a:rPr lang="ru-RU" sz="2000" dirty="0" err="1"/>
              <a:t>останні</a:t>
            </a:r>
            <a:r>
              <a:rPr lang="ru-RU" sz="2000" dirty="0"/>
              <a:t> </a:t>
            </a:r>
            <a:r>
              <a:rPr lang="ru-RU" sz="2000" dirty="0" err="1"/>
              <a:t>дослідження</a:t>
            </a:r>
            <a:r>
              <a:rPr lang="ru-RU" sz="2000" dirty="0"/>
              <a:t> показали, </a:t>
            </a:r>
            <a:r>
              <a:rPr lang="ru-RU" sz="2000" dirty="0" err="1"/>
              <a:t>що</a:t>
            </a:r>
            <a:r>
              <a:rPr lang="ru-RU" sz="2000" dirty="0"/>
              <a:t> </a:t>
            </a:r>
            <a:r>
              <a:rPr lang="ru-RU" sz="2000" dirty="0" err="1"/>
              <a:t>деякі</a:t>
            </a:r>
            <a:r>
              <a:rPr lang="ru-RU" sz="2000" dirty="0"/>
              <a:t> з </a:t>
            </a:r>
            <a:r>
              <a:rPr lang="ru-RU" sz="2000" dirty="0" err="1"/>
              <a:t>поширених</a:t>
            </a:r>
            <a:r>
              <a:rPr lang="ru-RU" sz="2000" dirty="0"/>
              <a:t> </a:t>
            </a:r>
            <a:r>
              <a:rPr lang="ru-RU" sz="2000" dirty="0" err="1"/>
              <a:t>хімічних</a:t>
            </a:r>
            <a:r>
              <a:rPr lang="ru-RU" sz="2000" dirty="0"/>
              <a:t> </a:t>
            </a:r>
            <a:r>
              <a:rPr lang="ru-RU" sz="2000" dirty="0" err="1"/>
              <a:t>речовин</a:t>
            </a:r>
            <a:r>
              <a:rPr lang="ru-RU" sz="2000" dirty="0"/>
              <a:t>, </a:t>
            </a:r>
            <a:r>
              <a:rPr lang="ru-RU" sz="2000" dirty="0" err="1"/>
              <a:t>які</a:t>
            </a:r>
            <a:r>
              <a:rPr lang="ru-RU" sz="2000" dirty="0"/>
              <a:t> </a:t>
            </a:r>
            <a:r>
              <a:rPr lang="ru-RU" sz="2000" dirty="0" err="1"/>
              <a:t>містяться</a:t>
            </a:r>
            <a:r>
              <a:rPr lang="ru-RU" sz="2000" dirty="0"/>
              <a:t> в </a:t>
            </a:r>
            <a:r>
              <a:rPr lang="ru-RU" sz="2000" dirty="0" err="1"/>
              <a:t>сонцезахисних</a:t>
            </a:r>
            <a:r>
              <a:rPr lang="ru-RU" sz="2000" dirty="0"/>
              <a:t> кремах (</a:t>
            </a:r>
            <a:r>
              <a:rPr lang="ru-RU" sz="2000" dirty="0" err="1"/>
              <a:t>наприклад</a:t>
            </a:r>
            <a:r>
              <a:rPr lang="ru-RU" sz="2000" dirty="0"/>
              <a:t>, </a:t>
            </a:r>
            <a:r>
              <a:rPr lang="ru-RU" sz="2000" b="1" dirty="0" err="1"/>
              <a:t>оксибензон</a:t>
            </a:r>
            <a:r>
              <a:rPr lang="ru-RU" sz="2000" b="1" dirty="0"/>
              <a:t>, </a:t>
            </a:r>
            <a:r>
              <a:rPr lang="ru-RU" sz="2000" b="1" dirty="0" err="1"/>
              <a:t>авобензон</a:t>
            </a:r>
            <a:r>
              <a:rPr lang="ru-RU" sz="2000" b="1" dirty="0"/>
              <a:t>, </a:t>
            </a:r>
            <a:r>
              <a:rPr lang="ru-RU" sz="2000" b="1" dirty="0" err="1"/>
              <a:t>гомосала</a:t>
            </a:r>
            <a:r>
              <a:rPr lang="ru-RU" sz="2000" dirty="0" err="1"/>
              <a:t>т</a:t>
            </a:r>
            <a:r>
              <a:rPr lang="ru-RU" sz="2000" dirty="0"/>
              <a:t> та </a:t>
            </a:r>
            <a:r>
              <a:rPr lang="ru-RU" sz="2000" dirty="0" err="1"/>
              <a:t>деякі</a:t>
            </a:r>
            <a:r>
              <a:rPr lang="ru-RU" sz="2000" dirty="0"/>
              <a:t> </a:t>
            </a:r>
            <a:r>
              <a:rPr lang="ru-RU" sz="2000" dirty="0" err="1"/>
              <a:t>інші</a:t>
            </a:r>
            <a:r>
              <a:rPr lang="ru-RU" sz="2000" dirty="0"/>
              <a:t>), </a:t>
            </a:r>
            <a:r>
              <a:rPr lang="ru-RU" sz="2000" dirty="0" err="1"/>
              <a:t>можуть</a:t>
            </a:r>
            <a:r>
              <a:rPr lang="ru-RU" sz="2000" dirty="0"/>
              <a:t> </a:t>
            </a:r>
            <a:r>
              <a:rPr lang="ru-RU" sz="2000" dirty="0" err="1"/>
              <a:t>поглинатися</a:t>
            </a:r>
            <a:r>
              <a:rPr lang="ru-RU" sz="2000" dirty="0"/>
              <a:t> </a:t>
            </a:r>
            <a:r>
              <a:rPr lang="ru-RU" sz="2000" dirty="0" err="1"/>
              <a:t>шкірою</a:t>
            </a:r>
            <a:r>
              <a:rPr lang="ru-RU" sz="2000" dirty="0"/>
              <a:t> та </a:t>
            </a:r>
            <a:r>
              <a:rPr lang="ru-RU" sz="2000" dirty="0" err="1"/>
              <a:t>виявлятися</a:t>
            </a:r>
            <a:r>
              <a:rPr lang="ru-RU" sz="2000" dirty="0"/>
              <a:t> в </a:t>
            </a:r>
            <a:r>
              <a:rPr lang="ru-RU" sz="2000" dirty="0" err="1"/>
              <a:t>крові</a:t>
            </a:r>
            <a:r>
              <a:rPr lang="ru-RU" sz="2000" dirty="0"/>
              <a:t> та </a:t>
            </a:r>
            <a:r>
              <a:rPr lang="ru-RU" sz="2000" dirty="0" err="1"/>
              <a:t>рідинах</a:t>
            </a:r>
            <a:r>
              <a:rPr lang="ru-RU" sz="2000" dirty="0"/>
              <a:t> </a:t>
            </a:r>
            <a:r>
              <a:rPr lang="ru-RU" sz="2000" dirty="0" err="1"/>
              <a:t>організму</a:t>
            </a:r>
            <a:r>
              <a:rPr lang="ru-RU" sz="2000" dirty="0"/>
              <a:t> </a:t>
            </a:r>
            <a:r>
              <a:rPr lang="ru-RU" sz="2000" dirty="0" err="1"/>
              <a:t>навіть</a:t>
            </a:r>
            <a:r>
              <a:rPr lang="ru-RU" sz="2000" dirty="0"/>
              <a:t> </a:t>
            </a:r>
            <a:r>
              <a:rPr lang="ru-RU" sz="2000" dirty="0" err="1"/>
              <a:t>після</a:t>
            </a:r>
            <a:r>
              <a:rPr lang="ru-RU" sz="2000" dirty="0"/>
              <a:t> одного </a:t>
            </a:r>
            <a:r>
              <a:rPr lang="ru-RU" sz="2000" dirty="0" err="1"/>
              <a:t>нанесення</a:t>
            </a:r>
            <a:r>
              <a:rPr lang="ru-RU" sz="2000" dirty="0"/>
              <a:t>.</a:t>
            </a:r>
          </a:p>
          <a:p>
            <a:endParaRPr lang="ru-RU" sz="2000" dirty="0"/>
          </a:p>
          <a:p>
            <a:r>
              <a:rPr lang="ru-RU" sz="2000" dirty="0" err="1"/>
              <a:t>Використовуйте</a:t>
            </a:r>
            <a:r>
              <a:rPr lang="ru-RU" sz="2000" dirty="0"/>
              <a:t> </a:t>
            </a:r>
            <a:r>
              <a:rPr lang="ru-RU" sz="2000" dirty="0" err="1"/>
              <a:t>сонцезахисний</a:t>
            </a:r>
            <a:r>
              <a:rPr lang="ru-RU" sz="2000" dirty="0"/>
              <a:t> крем широкого спектру </a:t>
            </a:r>
            <a:r>
              <a:rPr lang="ru-RU" sz="2000" dirty="0" err="1"/>
              <a:t>дії</a:t>
            </a:r>
            <a:r>
              <a:rPr lang="ru-RU" sz="2000" dirty="0"/>
              <a:t> з фактором </a:t>
            </a:r>
            <a:r>
              <a:rPr lang="ru-RU" sz="2000" dirty="0" err="1"/>
              <a:t>захисту</a:t>
            </a:r>
            <a:r>
              <a:rPr lang="ru-RU" sz="2000" dirty="0"/>
              <a:t> </a:t>
            </a:r>
            <a:r>
              <a:rPr lang="ru-RU" sz="2000" dirty="0" err="1"/>
              <a:t>від</a:t>
            </a:r>
            <a:r>
              <a:rPr lang="ru-RU" sz="2000" dirty="0"/>
              <a:t> </a:t>
            </a:r>
            <a:r>
              <a:rPr lang="ru-RU" sz="2000" dirty="0" err="1"/>
              <a:t>сонця</a:t>
            </a:r>
            <a:r>
              <a:rPr lang="ru-RU" sz="2000" dirty="0"/>
              <a:t> (</a:t>
            </a:r>
            <a:r>
              <a:rPr lang="en-US" sz="2000" dirty="0"/>
              <a:t>SPF) </a:t>
            </a:r>
            <a:r>
              <a:rPr lang="ru-RU" sz="2000" dirty="0"/>
              <a:t>не </a:t>
            </a:r>
            <a:r>
              <a:rPr lang="ru-RU" sz="2000" dirty="0" err="1"/>
              <a:t>менше</a:t>
            </a:r>
            <a:r>
              <a:rPr lang="ru-RU" sz="2000" dirty="0"/>
              <a:t> 15 (до </a:t>
            </a:r>
            <a:r>
              <a:rPr lang="en-US" sz="2000" dirty="0"/>
              <a:t>SPF 50). </a:t>
            </a:r>
            <a:r>
              <a:rPr lang="ru-RU" sz="2000" dirty="0"/>
              <a:t>Для </a:t>
            </a:r>
            <a:r>
              <a:rPr lang="ru-RU" sz="2000" dirty="0" err="1"/>
              <a:t>більшості</a:t>
            </a:r>
            <a:r>
              <a:rPr lang="ru-RU" sz="2000" dirty="0"/>
              <a:t> людей </a:t>
            </a:r>
            <a:r>
              <a:rPr lang="ru-RU" sz="2000" dirty="0" err="1"/>
              <a:t>підходить</a:t>
            </a:r>
            <a:r>
              <a:rPr lang="ru-RU" sz="2000" dirty="0"/>
              <a:t> </a:t>
            </a:r>
            <a:r>
              <a:rPr lang="en-US" sz="2000" dirty="0"/>
              <a:t>SPF 15 </a:t>
            </a:r>
            <a:r>
              <a:rPr lang="ru-RU" sz="2000" dirty="0" err="1"/>
              <a:t>або</a:t>
            </a:r>
            <a:r>
              <a:rPr lang="ru-RU" sz="2000" dirty="0"/>
              <a:t> 30. </a:t>
            </a:r>
            <a:r>
              <a:rPr lang="ru-RU" sz="2000" dirty="0" err="1"/>
              <a:t>Потрібні</a:t>
            </a:r>
            <a:r>
              <a:rPr lang="ru-RU" sz="2000" dirty="0"/>
              <a:t> </a:t>
            </a:r>
            <a:r>
              <a:rPr lang="ru-RU" sz="2000" dirty="0" err="1"/>
              <a:t>додаткові</a:t>
            </a:r>
            <a:r>
              <a:rPr lang="ru-RU" sz="2000" dirty="0"/>
              <a:t> </a:t>
            </a:r>
            <a:r>
              <a:rPr lang="ru-RU" sz="2000" dirty="0" err="1"/>
              <a:t>дослідження</a:t>
            </a:r>
            <a:r>
              <a:rPr lang="ru-RU" sz="2000" dirty="0"/>
              <a:t>, </a:t>
            </a:r>
            <a:r>
              <a:rPr lang="ru-RU" sz="2000" dirty="0" err="1"/>
              <a:t>щоб</a:t>
            </a:r>
            <a:r>
              <a:rPr lang="ru-RU" sz="2000" dirty="0"/>
              <a:t> </a:t>
            </a:r>
            <a:r>
              <a:rPr lang="ru-RU" sz="2000" dirty="0" err="1"/>
              <a:t>перевірити</a:t>
            </a:r>
            <a:r>
              <a:rPr lang="ru-RU" sz="2000" dirty="0"/>
              <a:t>, </a:t>
            </a:r>
            <a:r>
              <a:rPr lang="ru-RU" sz="2000" dirty="0" err="1"/>
              <a:t>чи</a:t>
            </a:r>
            <a:r>
              <a:rPr lang="ru-RU" sz="2000" dirty="0"/>
              <a:t> </a:t>
            </a:r>
            <a:r>
              <a:rPr lang="ru-RU" sz="2000" dirty="0" err="1"/>
              <a:t>забезпечує</a:t>
            </a:r>
            <a:r>
              <a:rPr lang="ru-RU" sz="2000" dirty="0"/>
              <a:t> </a:t>
            </a:r>
            <a:r>
              <a:rPr lang="ru-RU" sz="2000" dirty="0" err="1"/>
              <a:t>сонцезахисний</a:t>
            </a:r>
            <a:r>
              <a:rPr lang="ru-RU" sz="2000" dirty="0"/>
              <a:t> крем </a:t>
            </a:r>
            <a:r>
              <a:rPr lang="ru-RU" sz="2000" dirty="0" err="1"/>
              <a:t>із</a:t>
            </a:r>
            <a:r>
              <a:rPr lang="ru-RU" sz="2000" dirty="0"/>
              <a:t> </a:t>
            </a:r>
            <a:r>
              <a:rPr lang="en-US" sz="2000" dirty="0"/>
              <a:t>SPF </a:t>
            </a:r>
            <a:r>
              <a:rPr lang="ru-RU" sz="2000" dirty="0" err="1"/>
              <a:t>понад</a:t>
            </a:r>
            <a:r>
              <a:rPr lang="ru-RU" sz="2000" dirty="0"/>
              <a:t> 50 </a:t>
            </a:r>
            <a:r>
              <a:rPr lang="ru-RU" sz="2000" dirty="0" err="1"/>
              <a:t>додатковий</a:t>
            </a:r>
            <a:r>
              <a:rPr lang="ru-RU" sz="2000" dirty="0"/>
              <a:t> </a:t>
            </a:r>
            <a:r>
              <a:rPr lang="ru-RU" sz="2000" dirty="0" err="1"/>
              <a:t>захист</a:t>
            </a:r>
            <a:r>
              <a:rPr lang="ru-RU" sz="2000" dirty="0"/>
              <a:t>.</a:t>
            </a:r>
          </a:p>
          <a:p>
            <a:r>
              <a:rPr lang="ru-RU" sz="2000" dirty="0" err="1"/>
              <a:t>Якщо</a:t>
            </a:r>
            <a:r>
              <a:rPr lang="ru-RU" sz="2000" dirty="0"/>
              <a:t> </a:t>
            </a:r>
            <a:r>
              <a:rPr lang="ru-RU" sz="2000" dirty="0" err="1"/>
              <a:t>можливо</a:t>
            </a:r>
            <a:r>
              <a:rPr lang="ru-RU" sz="2000" dirty="0"/>
              <a:t>, </a:t>
            </a:r>
            <a:r>
              <a:rPr lang="ru-RU" sz="2000" dirty="0" err="1"/>
              <a:t>уникайте</a:t>
            </a:r>
            <a:r>
              <a:rPr lang="ru-RU" sz="2000" dirty="0"/>
              <a:t> </a:t>
            </a:r>
            <a:r>
              <a:rPr lang="ru-RU" sz="2000" dirty="0" err="1"/>
              <a:t>сонцезахисного</a:t>
            </a:r>
            <a:r>
              <a:rPr lang="ru-RU" sz="2000" dirty="0"/>
              <a:t> </a:t>
            </a:r>
            <a:r>
              <a:rPr lang="ru-RU" sz="2000" dirty="0" err="1"/>
              <a:t>інгредієнта</a:t>
            </a:r>
            <a:r>
              <a:rPr lang="ru-RU" sz="2000" dirty="0"/>
              <a:t> </a:t>
            </a:r>
            <a:r>
              <a:rPr lang="ru-RU" sz="2000" b="1" dirty="0" err="1"/>
              <a:t>оксибензону</a:t>
            </a:r>
            <a:r>
              <a:rPr lang="ru-RU" sz="2000" dirty="0"/>
              <a:t> через </a:t>
            </a:r>
            <a:r>
              <a:rPr lang="ru-RU" sz="2000" dirty="0" err="1"/>
              <a:t>побоювання</a:t>
            </a:r>
            <a:r>
              <a:rPr lang="ru-RU" sz="2000" dirty="0"/>
              <a:t> </a:t>
            </a:r>
            <a:r>
              <a:rPr lang="ru-RU" sz="2000" dirty="0" err="1"/>
              <a:t>щодо</a:t>
            </a:r>
            <a:r>
              <a:rPr lang="ru-RU" sz="2000" dirty="0"/>
              <a:t> </a:t>
            </a:r>
            <a:r>
              <a:rPr lang="ru-RU" sz="2000" dirty="0" err="1"/>
              <a:t>слабких</a:t>
            </a:r>
            <a:r>
              <a:rPr lang="ru-RU" sz="2000" dirty="0"/>
              <a:t> </a:t>
            </a:r>
            <a:r>
              <a:rPr lang="ru-RU" sz="2000" dirty="0" err="1"/>
              <a:t>гормональних</a:t>
            </a:r>
            <a:r>
              <a:rPr lang="ru-RU" sz="2000" dirty="0"/>
              <a:t> </a:t>
            </a:r>
            <a:r>
              <a:rPr lang="ru-RU" sz="2000" dirty="0" err="1"/>
              <a:t>властивостей</a:t>
            </a:r>
            <a:r>
              <a:rPr lang="ru-RU" sz="2000" dirty="0"/>
              <a:t>.</a:t>
            </a:r>
          </a:p>
          <a:p>
            <a:endParaRPr lang="uk-UA" sz="2000" dirty="0"/>
          </a:p>
        </p:txBody>
      </p:sp>
      <p:sp>
        <p:nvSpPr>
          <p:cNvPr id="10" name="TextBox 9">
            <a:extLst>
              <a:ext uri="{FF2B5EF4-FFF2-40B4-BE49-F238E27FC236}">
                <a16:creationId xmlns:a16="http://schemas.microsoft.com/office/drawing/2014/main" id="{5CBA88D7-4E93-4B1D-22F0-FAFE4EDB3403}"/>
              </a:ext>
            </a:extLst>
          </p:cNvPr>
          <p:cNvSpPr txBox="1"/>
          <p:nvPr/>
        </p:nvSpPr>
        <p:spPr>
          <a:xfrm>
            <a:off x="412418" y="7247449"/>
            <a:ext cx="16956233" cy="2862322"/>
          </a:xfrm>
          <a:prstGeom prst="rect">
            <a:avLst/>
          </a:prstGeom>
          <a:noFill/>
        </p:spPr>
        <p:txBody>
          <a:bodyPr wrap="square">
            <a:spAutoFit/>
          </a:bodyPr>
          <a:lstStyle/>
          <a:p>
            <a:r>
              <a:rPr lang="ru-RU" sz="2000" b="1" dirty="0" err="1"/>
              <a:t>Скільки</a:t>
            </a:r>
            <a:r>
              <a:rPr lang="ru-RU" sz="2000" b="1" dirty="0"/>
              <a:t> </a:t>
            </a:r>
            <a:r>
              <a:rPr lang="ru-RU" sz="2000" b="1" dirty="0" err="1"/>
              <a:t>використовувати</a:t>
            </a:r>
            <a:r>
              <a:rPr lang="ru-RU" sz="2000" b="1" dirty="0"/>
              <a:t> </a:t>
            </a:r>
            <a:r>
              <a:rPr lang="ru-RU" sz="2000" b="1" dirty="0" err="1"/>
              <a:t>сонцезахисного</a:t>
            </a:r>
            <a:r>
              <a:rPr lang="ru-RU" sz="2000" b="1" dirty="0"/>
              <a:t> крему</a:t>
            </a:r>
          </a:p>
          <a:p>
            <a:endParaRPr lang="ru-RU" sz="2000" dirty="0"/>
          </a:p>
          <a:p>
            <a:r>
              <a:rPr lang="ru-RU" sz="2000" dirty="0"/>
              <a:t>Для </a:t>
            </a:r>
            <a:r>
              <a:rPr lang="ru-RU" sz="2000" dirty="0" err="1"/>
              <a:t>повного</a:t>
            </a:r>
            <a:r>
              <a:rPr lang="ru-RU" sz="2000" dirty="0"/>
              <a:t> </a:t>
            </a:r>
            <a:r>
              <a:rPr lang="ru-RU" sz="2000" dirty="0" err="1"/>
              <a:t>покриття</a:t>
            </a:r>
            <a:r>
              <a:rPr lang="ru-RU" sz="2000" dirty="0"/>
              <a:t> </a:t>
            </a:r>
            <a:r>
              <a:rPr lang="ru-RU" sz="2000" dirty="0" err="1"/>
              <a:t>тіла</a:t>
            </a:r>
            <a:r>
              <a:rPr lang="ru-RU" sz="2000" dirty="0"/>
              <a:t> </a:t>
            </a:r>
            <a:r>
              <a:rPr lang="ru-RU" sz="2000" dirty="0" err="1"/>
              <a:t>дорослої</a:t>
            </a:r>
            <a:r>
              <a:rPr lang="ru-RU" sz="2000" dirty="0"/>
              <a:t> </a:t>
            </a:r>
            <a:r>
              <a:rPr lang="ru-RU" sz="2000" dirty="0" err="1"/>
              <a:t>людини</a:t>
            </a:r>
            <a:r>
              <a:rPr lang="ru-RU" sz="2000" dirty="0"/>
              <a:t> </a:t>
            </a:r>
            <a:r>
              <a:rPr lang="ru-RU" sz="2000" dirty="0" err="1"/>
              <a:t>потрібна</a:t>
            </a:r>
            <a:r>
              <a:rPr lang="ru-RU" sz="2000" dirty="0"/>
              <a:t> </a:t>
            </a:r>
            <a:r>
              <a:rPr lang="ru-RU" sz="2000" dirty="0" err="1"/>
              <a:t>повна</a:t>
            </a:r>
            <a:r>
              <a:rPr lang="ru-RU" sz="2000" dirty="0"/>
              <a:t> чарка </a:t>
            </a:r>
            <a:r>
              <a:rPr lang="ru-RU" sz="2000" dirty="0" err="1"/>
              <a:t>сонцезахисного</a:t>
            </a:r>
            <a:r>
              <a:rPr lang="ru-RU" sz="2000" dirty="0"/>
              <a:t> крему. </a:t>
            </a:r>
            <a:r>
              <a:rPr lang="ru-RU" sz="2000" dirty="0" err="1"/>
              <a:t>Це</a:t>
            </a:r>
            <a:r>
              <a:rPr lang="ru-RU" sz="2000" dirty="0"/>
              <a:t> </a:t>
            </a:r>
            <a:r>
              <a:rPr lang="ru-RU" sz="2000" dirty="0" err="1"/>
              <a:t>приблизно</a:t>
            </a:r>
            <a:r>
              <a:rPr lang="ru-RU" sz="2000" dirty="0"/>
              <a:t> два </a:t>
            </a:r>
            <a:r>
              <a:rPr lang="ru-RU" sz="2000" dirty="0" err="1"/>
              <a:t>міліграми</a:t>
            </a:r>
            <a:r>
              <a:rPr lang="ru-RU" sz="2000" dirty="0"/>
              <a:t> </a:t>
            </a:r>
            <a:r>
              <a:rPr lang="ru-RU" sz="2000" dirty="0" err="1"/>
              <a:t>сонцезахисного</a:t>
            </a:r>
            <a:r>
              <a:rPr lang="ru-RU" sz="2000" dirty="0"/>
              <a:t> крему на </a:t>
            </a:r>
            <a:r>
              <a:rPr lang="ru-RU" sz="2000" dirty="0" err="1"/>
              <a:t>квадратний</a:t>
            </a:r>
            <a:r>
              <a:rPr lang="ru-RU" sz="2000" dirty="0"/>
              <a:t> сантиметр </a:t>
            </a:r>
            <a:r>
              <a:rPr lang="ru-RU" sz="2000" dirty="0" err="1"/>
              <a:t>шкіри</a:t>
            </a:r>
            <a:r>
              <a:rPr lang="ru-RU" sz="2000" dirty="0"/>
              <a:t>.</a:t>
            </a:r>
          </a:p>
          <a:p>
            <a:endParaRPr lang="ru-RU" sz="2000" dirty="0"/>
          </a:p>
          <a:p>
            <a:r>
              <a:rPr lang="ru-RU" sz="2000" dirty="0"/>
              <a:t> Маленьким </a:t>
            </a:r>
            <a:r>
              <a:rPr lang="ru-RU" sz="2000" dirty="0" err="1"/>
              <a:t>дітям</a:t>
            </a:r>
            <a:r>
              <a:rPr lang="ru-RU" sz="2000" dirty="0"/>
              <a:t> </a:t>
            </a:r>
            <a:r>
              <a:rPr lang="ru-RU" sz="2000" dirty="0" err="1"/>
              <a:t>може</a:t>
            </a:r>
            <a:r>
              <a:rPr lang="ru-RU" sz="2000" dirty="0"/>
              <a:t> </a:t>
            </a:r>
            <a:r>
              <a:rPr lang="ru-RU" sz="2000" dirty="0" err="1"/>
              <a:t>знадобитися</a:t>
            </a:r>
            <a:r>
              <a:rPr lang="ru-RU" sz="2000" dirty="0"/>
              <a:t> </a:t>
            </a:r>
            <a:r>
              <a:rPr lang="ru-RU" sz="2000" dirty="0" err="1"/>
              <a:t>лише</a:t>
            </a:r>
            <a:r>
              <a:rPr lang="ru-RU" sz="2000" dirty="0"/>
              <a:t> половина </a:t>
            </a:r>
            <a:r>
              <a:rPr lang="ru-RU" sz="2000" dirty="0" err="1"/>
              <a:t>цієї</a:t>
            </a:r>
            <a:r>
              <a:rPr lang="ru-RU" sz="2000" dirty="0"/>
              <a:t> </a:t>
            </a:r>
            <a:r>
              <a:rPr lang="ru-RU" sz="2000" dirty="0" err="1"/>
              <a:t>кількості</a:t>
            </a:r>
            <a:r>
              <a:rPr lang="ru-RU" sz="2000" dirty="0"/>
              <a:t>, але </a:t>
            </a:r>
            <a:r>
              <a:rPr lang="ru-RU" sz="2000" dirty="0" err="1"/>
              <a:t>їм</a:t>
            </a:r>
            <a:r>
              <a:rPr lang="ru-RU" sz="2000" dirty="0"/>
              <a:t> </a:t>
            </a:r>
            <a:r>
              <a:rPr lang="ru-RU" sz="2000" dirty="0" err="1"/>
              <a:t>може</a:t>
            </a:r>
            <a:r>
              <a:rPr lang="ru-RU" sz="2000" dirty="0"/>
              <a:t> бути </a:t>
            </a:r>
            <a:r>
              <a:rPr lang="ru-RU" sz="2000" dirty="0" err="1"/>
              <a:t>важко</a:t>
            </a:r>
            <a:r>
              <a:rPr lang="ru-RU" sz="2000" dirty="0"/>
              <a:t> </a:t>
            </a:r>
            <a:r>
              <a:rPr lang="ru-RU" sz="2000" dirty="0" err="1"/>
              <a:t>залишатися</a:t>
            </a:r>
            <a:r>
              <a:rPr lang="ru-RU" sz="2000" dirty="0"/>
              <a:t> </a:t>
            </a:r>
            <a:r>
              <a:rPr lang="ru-RU" sz="2000" dirty="0" err="1"/>
              <a:t>нерухомими</a:t>
            </a:r>
            <a:r>
              <a:rPr lang="ru-RU" sz="2000" dirty="0"/>
              <a:t> </a:t>
            </a:r>
            <a:r>
              <a:rPr lang="ru-RU" sz="2000" dirty="0" err="1"/>
              <a:t>достатньо</a:t>
            </a:r>
            <a:r>
              <a:rPr lang="ru-RU" sz="2000" dirty="0"/>
              <a:t> </a:t>
            </a:r>
            <a:r>
              <a:rPr lang="ru-RU" sz="2000" dirty="0" err="1"/>
              <a:t>довго</a:t>
            </a:r>
            <a:r>
              <a:rPr lang="ru-RU" sz="2000" dirty="0"/>
              <a:t>, </a:t>
            </a:r>
            <a:r>
              <a:rPr lang="ru-RU" sz="2000" dirty="0" err="1"/>
              <a:t>щоб</a:t>
            </a:r>
            <a:r>
              <a:rPr lang="ru-RU" sz="2000" dirty="0"/>
              <a:t> </a:t>
            </a:r>
            <a:r>
              <a:rPr lang="ru-RU" sz="2000" dirty="0" err="1"/>
              <a:t>ви</a:t>
            </a:r>
            <a:r>
              <a:rPr lang="ru-RU" sz="2000" dirty="0"/>
              <a:t> могли нанести </a:t>
            </a:r>
            <a:r>
              <a:rPr lang="ru-RU" sz="2000" dirty="0" err="1"/>
              <a:t>достатній</a:t>
            </a:r>
            <a:r>
              <a:rPr lang="ru-RU" sz="2000" dirty="0"/>
              <a:t> шар крему.</a:t>
            </a:r>
          </a:p>
          <a:p>
            <a:r>
              <a:rPr lang="ru-RU" sz="2000" dirty="0"/>
              <a:t> </a:t>
            </a:r>
            <a:r>
              <a:rPr lang="ru-RU" sz="2000" dirty="0" err="1"/>
              <a:t>Сонцезахисний</a:t>
            </a:r>
            <a:r>
              <a:rPr lang="ru-RU" sz="2000" dirty="0"/>
              <a:t> крем-</a:t>
            </a:r>
            <a:r>
              <a:rPr lang="ru-RU" sz="2000" dirty="0" err="1"/>
              <a:t>стік</a:t>
            </a:r>
            <a:r>
              <a:rPr lang="ru-RU" sz="2000" dirty="0"/>
              <a:t> </a:t>
            </a:r>
            <a:r>
              <a:rPr lang="ru-RU" sz="2000" dirty="0" err="1"/>
              <a:t>можна</a:t>
            </a:r>
            <a:r>
              <a:rPr lang="ru-RU" sz="2000" dirty="0"/>
              <a:t> </a:t>
            </a:r>
            <a:r>
              <a:rPr lang="ru-RU" sz="2000" dirty="0" err="1"/>
              <a:t>використовувати</a:t>
            </a:r>
            <a:r>
              <a:rPr lang="ru-RU" sz="2000" dirty="0"/>
              <a:t> на таких </a:t>
            </a:r>
            <a:r>
              <a:rPr lang="ru-RU" sz="2000" dirty="0" err="1"/>
              <a:t>ділянках</a:t>
            </a:r>
            <a:r>
              <a:rPr lang="ru-RU" sz="2000" dirty="0"/>
              <a:t>, як </a:t>
            </a:r>
            <a:r>
              <a:rPr lang="ru-RU" sz="2000" dirty="0" err="1"/>
              <a:t>обличчя</a:t>
            </a:r>
            <a:r>
              <a:rPr lang="ru-RU" sz="2000" dirty="0"/>
              <a:t>. З </a:t>
            </a:r>
            <a:r>
              <a:rPr lang="ru-RU" sz="2000" dirty="0" err="1"/>
              <a:t>вашою</a:t>
            </a:r>
            <a:r>
              <a:rPr lang="ru-RU" sz="2000" dirty="0"/>
              <a:t> </a:t>
            </a:r>
            <a:r>
              <a:rPr lang="ru-RU" sz="2000" dirty="0" err="1"/>
              <a:t>допомогою</a:t>
            </a:r>
            <a:r>
              <a:rPr lang="ru-RU" sz="2000" dirty="0"/>
              <a:t> </a:t>
            </a:r>
            <a:r>
              <a:rPr lang="ru-RU" sz="2000" dirty="0" err="1"/>
              <a:t>діти</a:t>
            </a:r>
            <a:r>
              <a:rPr lang="ru-RU" sz="2000" dirty="0"/>
              <a:t> </a:t>
            </a:r>
            <a:r>
              <a:rPr lang="ru-RU" sz="2000" dirty="0" err="1"/>
              <a:t>можуть</a:t>
            </a:r>
            <a:r>
              <a:rPr lang="ru-RU" sz="2000" dirty="0"/>
              <a:t> </a:t>
            </a:r>
            <a:r>
              <a:rPr lang="ru-RU" sz="2000" dirty="0" err="1"/>
              <a:t>навіть</a:t>
            </a:r>
            <a:r>
              <a:rPr lang="ru-RU" sz="2000" dirty="0"/>
              <a:t> </a:t>
            </a:r>
            <a:r>
              <a:rPr lang="ru-RU" sz="2000" dirty="0" err="1"/>
              <a:t>захотіти</a:t>
            </a:r>
            <a:r>
              <a:rPr lang="ru-RU" sz="2000" dirty="0"/>
              <a:t> </a:t>
            </a:r>
            <a:r>
              <a:rPr lang="ru-RU" sz="2000" dirty="0" err="1"/>
              <a:t>їм</a:t>
            </a:r>
            <a:r>
              <a:rPr lang="ru-RU" sz="2000" dirty="0"/>
              <a:t> «</a:t>
            </a:r>
            <a:r>
              <a:rPr lang="ru-RU" sz="2000" dirty="0" err="1"/>
              <a:t>намалюватись</a:t>
            </a:r>
            <a:r>
              <a:rPr lang="ru-RU" sz="2000" dirty="0"/>
              <a:t>».</a:t>
            </a:r>
            <a:endParaRPr lang="uk-UA" sz="2000" dirty="0"/>
          </a:p>
        </p:txBody>
      </p:sp>
    </p:spTree>
    <p:extLst>
      <p:ext uri="{BB962C8B-B14F-4D97-AF65-F5344CB8AC3E}">
        <p14:creationId xmlns:p14="http://schemas.microsoft.com/office/powerpoint/2010/main" val="13812504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CEF"/>
        </a:solidFill>
        <a:effectLst/>
      </p:bgPr>
    </p:bg>
    <p:spTree>
      <p:nvGrpSpPr>
        <p:cNvPr id="1" name="Shape 154"/>
        <p:cNvGrpSpPr/>
        <p:nvPr/>
      </p:nvGrpSpPr>
      <p:grpSpPr>
        <a:xfrm>
          <a:off x="0" y="0"/>
          <a:ext cx="0" cy="0"/>
          <a:chOff x="0" y="0"/>
          <a:chExt cx="0" cy="0"/>
        </a:xfrm>
      </p:grpSpPr>
      <p:pic>
        <p:nvPicPr>
          <p:cNvPr id="155" name="Google Shape;155;p3"/>
          <p:cNvPicPr preferRelativeResize="0"/>
          <p:nvPr/>
        </p:nvPicPr>
        <p:blipFill rotWithShape="1">
          <a:blip r:embed="rId3">
            <a:alphaModFix/>
          </a:blip>
          <a:srcRect/>
          <a:stretch/>
        </p:blipFill>
        <p:spPr>
          <a:xfrm rot="-8223457">
            <a:off x="13633312" y="4378739"/>
            <a:ext cx="10143755" cy="7375078"/>
          </a:xfrm>
          <a:prstGeom prst="rect">
            <a:avLst/>
          </a:prstGeom>
          <a:noFill/>
          <a:ln>
            <a:noFill/>
          </a:ln>
        </p:spPr>
      </p:pic>
      <p:grpSp>
        <p:nvGrpSpPr>
          <p:cNvPr id="156" name="Google Shape;156;p3"/>
          <p:cNvGrpSpPr/>
          <p:nvPr/>
        </p:nvGrpSpPr>
        <p:grpSpPr>
          <a:xfrm>
            <a:off x="17445818" y="-242598"/>
            <a:ext cx="1256555" cy="1262187"/>
            <a:chOff x="1813" y="0"/>
            <a:chExt cx="809173" cy="812800"/>
          </a:xfrm>
        </p:grpSpPr>
        <p:sp>
          <p:nvSpPr>
            <p:cNvPr id="157" name="Google Shape;157;p3"/>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1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txBox="1"/>
            <p:nvPr/>
          </p:nvSpPr>
          <p:spPr>
            <a:xfrm>
              <a:off x="76200" y="19050"/>
              <a:ext cx="660400" cy="717550"/>
            </a:xfrm>
            <a:prstGeom prst="rect">
              <a:avLst/>
            </a:prstGeom>
            <a:noFill/>
            <a:ln>
              <a:noFill/>
            </a:ln>
          </p:spPr>
          <p:txBody>
            <a:bodyPr spcFirstLastPara="1" wrap="square" lIns="50800" tIns="50800" rIns="50800" bIns="50800" anchor="ctr" anchorCtr="0">
              <a:noAutofit/>
            </a:bodyPr>
            <a:lstStyle/>
            <a:p>
              <a:pPr marL="0" marR="0" lvl="0" indent="0" algn="ctr" rtl="0">
                <a:lnSpc>
                  <a:spcPct val="2041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159" name="Google Shape;159;p3"/>
          <p:cNvPicPr preferRelativeResize="0"/>
          <p:nvPr/>
        </p:nvPicPr>
        <p:blipFill rotWithShape="1">
          <a:blip r:embed="rId4">
            <a:alphaModFix/>
          </a:blip>
          <a:srcRect/>
          <a:stretch/>
        </p:blipFill>
        <p:spPr>
          <a:xfrm rot="4759134">
            <a:off x="-2157719" y="-1064350"/>
            <a:ext cx="10143755" cy="7375078"/>
          </a:xfrm>
          <a:prstGeom prst="rect">
            <a:avLst/>
          </a:prstGeom>
          <a:noFill/>
          <a:ln>
            <a:noFill/>
          </a:ln>
        </p:spPr>
      </p:pic>
      <p:grpSp>
        <p:nvGrpSpPr>
          <p:cNvPr id="160" name="Google Shape;160;p3"/>
          <p:cNvGrpSpPr/>
          <p:nvPr/>
        </p:nvGrpSpPr>
        <p:grpSpPr>
          <a:xfrm>
            <a:off x="2795875" y="1757837"/>
            <a:ext cx="861491" cy="865353"/>
            <a:chOff x="1813" y="0"/>
            <a:chExt cx="809173" cy="812800"/>
          </a:xfrm>
        </p:grpSpPr>
        <p:sp>
          <p:nvSpPr>
            <p:cNvPr id="161" name="Google Shape;161;p3"/>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1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txBox="1"/>
            <p:nvPr/>
          </p:nvSpPr>
          <p:spPr>
            <a:xfrm>
              <a:off x="76200" y="19050"/>
              <a:ext cx="660400" cy="717550"/>
            </a:xfrm>
            <a:prstGeom prst="rect">
              <a:avLst/>
            </a:prstGeom>
            <a:noFill/>
            <a:ln>
              <a:noFill/>
            </a:ln>
          </p:spPr>
          <p:txBody>
            <a:bodyPr spcFirstLastPara="1" wrap="square" lIns="50800" tIns="50800" rIns="50800" bIns="50800" anchor="ctr" anchorCtr="0">
              <a:noAutofit/>
            </a:bodyPr>
            <a:lstStyle/>
            <a:p>
              <a:pPr marL="0" marR="0" lvl="0" indent="0" algn="ctr" rtl="0">
                <a:lnSpc>
                  <a:spcPct val="2041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163" name="Google Shape;163;p3"/>
          <p:cNvPicPr preferRelativeResize="0"/>
          <p:nvPr/>
        </p:nvPicPr>
        <p:blipFill rotWithShape="1">
          <a:blip r:embed="rId5">
            <a:alphaModFix/>
          </a:blip>
          <a:srcRect/>
          <a:stretch/>
        </p:blipFill>
        <p:spPr>
          <a:xfrm>
            <a:off x="609004" y="9173718"/>
            <a:ext cx="2184940" cy="1489732"/>
          </a:xfrm>
          <a:prstGeom prst="rect">
            <a:avLst/>
          </a:prstGeom>
          <a:noFill/>
          <a:ln>
            <a:noFill/>
          </a:ln>
        </p:spPr>
      </p:pic>
      <p:pic>
        <p:nvPicPr>
          <p:cNvPr id="164" name="Google Shape;164;p3"/>
          <p:cNvPicPr preferRelativeResize="0"/>
          <p:nvPr/>
        </p:nvPicPr>
        <p:blipFill rotWithShape="1">
          <a:blip r:embed="rId6">
            <a:alphaModFix/>
          </a:blip>
          <a:srcRect/>
          <a:stretch/>
        </p:blipFill>
        <p:spPr>
          <a:xfrm>
            <a:off x="14628702" y="815991"/>
            <a:ext cx="1555530" cy="1374523"/>
          </a:xfrm>
          <a:prstGeom prst="rect">
            <a:avLst/>
          </a:prstGeom>
          <a:noFill/>
          <a:ln>
            <a:noFill/>
          </a:ln>
        </p:spPr>
      </p:pic>
      <p:sp>
        <p:nvSpPr>
          <p:cNvPr id="165" name="Google Shape;165;p3"/>
          <p:cNvSpPr txBox="1"/>
          <p:nvPr/>
        </p:nvSpPr>
        <p:spPr>
          <a:xfrm>
            <a:off x="6801692" y="295181"/>
            <a:ext cx="7472406" cy="1354217"/>
          </a:xfrm>
          <a:prstGeom prst="rect">
            <a:avLst/>
          </a:prstGeom>
          <a:noFill/>
          <a:ln>
            <a:noFill/>
          </a:ln>
        </p:spPr>
        <p:txBody>
          <a:bodyPr spcFirstLastPara="1" wrap="square" lIns="0" tIns="0" rIns="0" bIns="0" anchor="t" anchorCtr="0">
            <a:spAutoFit/>
          </a:bodyPr>
          <a:lstStyle/>
          <a:p>
            <a:pPr lvl="0" algn="ctr">
              <a:lnSpc>
                <a:spcPct val="109996"/>
              </a:lnSpc>
            </a:pPr>
            <a:r>
              <a:rPr lang="ru-RU" sz="4000" dirty="0" err="1">
                <a:solidFill>
                  <a:srgbClr val="FF914D"/>
                </a:solidFill>
                <a:latin typeface="+mj-lt"/>
                <a:ea typeface="Open Sans" panose="020B0604020202020204" charset="0"/>
                <a:cs typeface="Open Sans" panose="020B0604020202020204" charset="0"/>
                <a:sym typeface="Raleway Black"/>
              </a:rPr>
              <a:t>Сонцезахисний</a:t>
            </a:r>
            <a:r>
              <a:rPr lang="ru-RU" sz="4000" dirty="0">
                <a:solidFill>
                  <a:srgbClr val="FF914D"/>
                </a:solidFill>
                <a:latin typeface="+mj-lt"/>
                <a:ea typeface="Open Sans" panose="020B0604020202020204" charset="0"/>
                <a:cs typeface="Open Sans" panose="020B0604020202020204" charset="0"/>
                <a:sym typeface="Raleway Black"/>
              </a:rPr>
              <a:t> крем, </a:t>
            </a:r>
            <a:r>
              <a:rPr lang="ru-RU" sz="4000" dirty="0" err="1">
                <a:solidFill>
                  <a:srgbClr val="FF914D"/>
                </a:solidFill>
                <a:latin typeface="+mj-lt"/>
                <a:ea typeface="Open Sans" panose="020B0604020202020204" charset="0"/>
                <a:cs typeface="Open Sans" panose="020B0604020202020204" charset="0"/>
                <a:sym typeface="Raleway Black"/>
              </a:rPr>
              <a:t>лосьйон</a:t>
            </a:r>
            <a:r>
              <a:rPr lang="ru-RU" sz="4000" dirty="0">
                <a:solidFill>
                  <a:srgbClr val="FF914D"/>
                </a:solidFill>
                <a:latin typeface="+mj-lt"/>
                <a:ea typeface="Open Sans" panose="020B0604020202020204" charset="0"/>
                <a:cs typeface="Open Sans" panose="020B0604020202020204" charset="0"/>
                <a:sym typeface="Raleway Black"/>
              </a:rPr>
              <a:t>, </a:t>
            </a:r>
            <a:r>
              <a:rPr lang="ru-RU" sz="4000" dirty="0" err="1">
                <a:solidFill>
                  <a:srgbClr val="FF914D"/>
                </a:solidFill>
                <a:latin typeface="+mj-lt"/>
                <a:ea typeface="Open Sans" panose="020B0604020202020204" charset="0"/>
                <a:cs typeface="Open Sans" panose="020B0604020202020204" charset="0"/>
                <a:sym typeface="Raleway Black"/>
              </a:rPr>
              <a:t>або</a:t>
            </a:r>
            <a:r>
              <a:rPr lang="ru-RU" sz="4000" dirty="0">
                <a:solidFill>
                  <a:srgbClr val="FF914D"/>
                </a:solidFill>
                <a:latin typeface="+mj-lt"/>
                <a:ea typeface="Open Sans" panose="020B0604020202020204" charset="0"/>
                <a:cs typeface="Open Sans" panose="020B0604020202020204" charset="0"/>
                <a:sym typeface="Raleway Black"/>
              </a:rPr>
              <a:t> спрей? </a:t>
            </a:r>
            <a:r>
              <a:rPr lang="ru-RU" sz="4000" dirty="0" err="1">
                <a:solidFill>
                  <a:srgbClr val="FF914D"/>
                </a:solidFill>
                <a:latin typeface="+mj-lt"/>
                <a:ea typeface="Open Sans" panose="020B0604020202020204" charset="0"/>
                <a:cs typeface="Open Sans" panose="020B0604020202020204" charset="0"/>
                <a:sym typeface="Raleway Black"/>
              </a:rPr>
              <a:t>Що</a:t>
            </a:r>
            <a:r>
              <a:rPr lang="ru-RU" sz="4000" dirty="0">
                <a:solidFill>
                  <a:srgbClr val="FF914D"/>
                </a:solidFill>
                <a:latin typeface="+mj-lt"/>
                <a:ea typeface="Open Sans" panose="020B0604020202020204" charset="0"/>
                <a:cs typeface="Open Sans" panose="020B0604020202020204" charset="0"/>
                <a:sym typeface="Raleway Black"/>
              </a:rPr>
              <a:t> </a:t>
            </a:r>
            <a:r>
              <a:rPr lang="ru-RU" sz="4000" dirty="0" err="1">
                <a:solidFill>
                  <a:srgbClr val="FF914D"/>
                </a:solidFill>
                <a:latin typeface="+mj-lt"/>
                <a:ea typeface="Open Sans" panose="020B0604020202020204" charset="0"/>
                <a:cs typeface="Open Sans" panose="020B0604020202020204" charset="0"/>
                <a:sym typeface="Raleway Black"/>
              </a:rPr>
              <a:t>обирати</a:t>
            </a:r>
            <a:r>
              <a:rPr lang="ru-RU" sz="4000" dirty="0">
                <a:solidFill>
                  <a:srgbClr val="FF914D"/>
                </a:solidFill>
                <a:latin typeface="+mj-lt"/>
                <a:ea typeface="Open Sans" panose="020B0604020202020204" charset="0"/>
                <a:cs typeface="Open Sans" panose="020B0604020202020204" charset="0"/>
                <a:sym typeface="Raleway Black"/>
              </a:rPr>
              <a:t>?</a:t>
            </a:r>
            <a:endParaRPr sz="4000" dirty="0">
              <a:latin typeface="+mj-lt"/>
              <a:ea typeface="Open Sans" panose="020B0604020202020204" charset="0"/>
              <a:cs typeface="Open Sans" panose="020B0604020202020204" charset="0"/>
            </a:endParaRPr>
          </a:p>
        </p:txBody>
      </p:sp>
      <p:sp>
        <p:nvSpPr>
          <p:cNvPr id="5" name="Прямокутник 4">
            <a:extLst>
              <a:ext uri="{FF2B5EF4-FFF2-40B4-BE49-F238E27FC236}">
                <a16:creationId xmlns:a16="http://schemas.microsoft.com/office/drawing/2014/main" id="{A6168AE4-0A37-464B-B462-40D1EFE263F8}"/>
              </a:ext>
            </a:extLst>
          </p:cNvPr>
          <p:cNvSpPr/>
          <p:nvPr/>
        </p:nvSpPr>
        <p:spPr>
          <a:xfrm>
            <a:off x="8352144" y="5857497"/>
            <a:ext cx="9144000" cy="400110"/>
          </a:xfrm>
          <a:prstGeom prst="rect">
            <a:avLst/>
          </a:prstGeom>
        </p:spPr>
        <p:txBody>
          <a:bodyPr>
            <a:spAutoFit/>
          </a:bodyPr>
          <a:lstStyle/>
          <a:p>
            <a:endParaRPr lang="uk-UA" sz="2000" dirty="0">
              <a:latin typeface="Open Sans" panose="020B0604020202020204" charset="0"/>
              <a:ea typeface="Open Sans" panose="020B0604020202020204" charset="0"/>
              <a:cs typeface="Open Sans" panose="020B0604020202020204" charset="0"/>
            </a:endParaRPr>
          </a:p>
        </p:txBody>
      </p:sp>
      <p:sp>
        <p:nvSpPr>
          <p:cNvPr id="4" name="TextBox 3">
            <a:extLst>
              <a:ext uri="{FF2B5EF4-FFF2-40B4-BE49-F238E27FC236}">
                <a16:creationId xmlns:a16="http://schemas.microsoft.com/office/drawing/2014/main" id="{5BD0C1EB-0108-E0B7-7D0C-B0B99BC23AA6}"/>
              </a:ext>
            </a:extLst>
          </p:cNvPr>
          <p:cNvSpPr txBox="1"/>
          <p:nvPr/>
        </p:nvSpPr>
        <p:spPr>
          <a:xfrm>
            <a:off x="1184903" y="2131465"/>
            <a:ext cx="13295086" cy="6247864"/>
          </a:xfrm>
          <a:prstGeom prst="rect">
            <a:avLst/>
          </a:prstGeom>
          <a:noFill/>
        </p:spPr>
        <p:txBody>
          <a:bodyPr wrap="square">
            <a:spAutoFit/>
          </a:bodyPr>
          <a:lstStyle/>
          <a:p>
            <a:r>
              <a:rPr lang="uk-UA" sz="2000" b="1" dirty="0"/>
              <a:t>Для немовлят і малюків </a:t>
            </a:r>
            <a:r>
              <a:rPr lang="uk-UA" sz="2000" dirty="0"/>
              <a:t>чудовим вибором є сонцезахисні креми з мінералами, що містять принаймні 20% оксиду цинку. Сонцезахисним кремом у формі </a:t>
            </a:r>
            <a:r>
              <a:rPr lang="uk-UA" sz="2000" dirty="0" err="1"/>
              <a:t>стіка</a:t>
            </a:r>
            <a:r>
              <a:rPr lang="uk-UA" sz="2000" dirty="0"/>
              <a:t> легко і без проблем мастити обличчя та руки (і не забувайте про вуха та шию, оскільки ці ділянки часто пропускають!).</a:t>
            </a:r>
          </a:p>
          <a:p>
            <a:endParaRPr lang="uk-UA" sz="2000" dirty="0"/>
          </a:p>
          <a:p>
            <a:r>
              <a:rPr lang="uk-UA" sz="2000" dirty="0"/>
              <a:t> Це менш проблемний спосіб нанесення сонцезахисного засобу, ніж  рідина чи лосьйон, які  потраплять в очі дитини та можуть викликати подразнення.</a:t>
            </a:r>
          </a:p>
          <a:p>
            <a:endParaRPr lang="uk-UA" sz="2000" dirty="0"/>
          </a:p>
          <a:p>
            <a:r>
              <a:rPr lang="uk-UA" sz="2000" b="1" dirty="0"/>
              <a:t>Для дітей старшого віку </a:t>
            </a:r>
            <a:r>
              <a:rPr lang="uk-UA" sz="2000" dirty="0"/>
              <a:t>відмінним варіантом є крем або лосьйон на мінеральній основі, знову ж таки з 15-20% оксиду цинку. Зараз на ринку є багато, які гарно натираються, але деякі все одно матимуть білуватий відтінок. Це може бути проблемою, особливо для тих, хто має темний колір шкіри. На щастя, компанії пропонують тоновані версії для обличчя, які можуть компенсувати цей примарний вигляд. Варто вибрати формулу без ароматизаторів і </a:t>
            </a:r>
            <a:r>
              <a:rPr lang="uk-UA" sz="2000" dirty="0" err="1"/>
              <a:t>гіпоалергенну</a:t>
            </a:r>
            <a:r>
              <a:rPr lang="uk-UA" sz="2000" dirty="0"/>
              <a:t>, щоб уникнути можливого подразнення шкіри.</a:t>
            </a:r>
          </a:p>
          <a:p>
            <a:endParaRPr lang="uk-UA" sz="2000" dirty="0"/>
          </a:p>
          <a:p>
            <a:r>
              <a:rPr lang="uk-UA" sz="2000" dirty="0"/>
              <a:t>Що стосується </a:t>
            </a:r>
            <a:r>
              <a:rPr lang="uk-UA" sz="2000" dirty="0" err="1"/>
              <a:t>спреїв</a:t>
            </a:r>
            <a:r>
              <a:rPr lang="uk-UA" sz="2000" dirty="0"/>
              <a:t> , то тут все може ускладнитися. Сонцезахисні </a:t>
            </a:r>
            <a:r>
              <a:rPr lang="uk-UA" sz="2000" dirty="0" err="1"/>
              <a:t>спреї</a:t>
            </a:r>
            <a:r>
              <a:rPr lang="uk-UA" sz="2000" dirty="0"/>
              <a:t> найчастіше виготовляються з хімічних інгредієнтів . Вони також містять хімічні речовини-</a:t>
            </a:r>
            <a:r>
              <a:rPr lang="uk-UA" sz="2000" dirty="0" err="1"/>
              <a:t>пропеленти</a:t>
            </a:r>
            <a:r>
              <a:rPr lang="uk-UA" sz="2000" dirty="0"/>
              <a:t>, які подразнюють дихальні шляхи  і не повинні вдихатися немовлятами та дітьми. </a:t>
            </a:r>
          </a:p>
          <a:p>
            <a:endParaRPr lang="uk-UA" sz="2000" dirty="0"/>
          </a:p>
          <a:p>
            <a:r>
              <a:rPr lang="uk-UA" sz="2000" dirty="0"/>
              <a:t>Влітку 2021 року відбулося велике відкликання різних сонцезахисних засобів через проблеми із забрудненням. Більшість із них були </a:t>
            </a:r>
            <a:r>
              <a:rPr lang="uk-UA" sz="2000" dirty="0" err="1"/>
              <a:t>спреями</a:t>
            </a:r>
            <a:r>
              <a:rPr lang="uk-UA" sz="2000" dirty="0"/>
              <a:t>. Це ще однією причиною вибрати крем з оксидом цинку, якщо сумніваєтеся.</a:t>
            </a:r>
          </a:p>
        </p:txBody>
      </p:sp>
    </p:spTree>
    <p:extLst>
      <p:ext uri="{BB962C8B-B14F-4D97-AF65-F5344CB8AC3E}">
        <p14:creationId xmlns:p14="http://schemas.microsoft.com/office/powerpoint/2010/main" val="18417879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CEF"/>
        </a:solidFill>
        <a:effectLst/>
      </p:bgPr>
    </p:bg>
    <p:spTree>
      <p:nvGrpSpPr>
        <p:cNvPr id="1" name="Shape 292"/>
        <p:cNvGrpSpPr/>
        <p:nvPr/>
      </p:nvGrpSpPr>
      <p:grpSpPr>
        <a:xfrm>
          <a:off x="0" y="0"/>
          <a:ext cx="0" cy="0"/>
          <a:chOff x="0" y="0"/>
          <a:chExt cx="0" cy="0"/>
        </a:xfrm>
      </p:grpSpPr>
      <p:pic>
        <p:nvPicPr>
          <p:cNvPr id="293" name="Google Shape;293;p7"/>
          <p:cNvPicPr preferRelativeResize="0"/>
          <p:nvPr/>
        </p:nvPicPr>
        <p:blipFill rotWithShape="1">
          <a:blip r:embed="rId3">
            <a:alphaModFix/>
          </a:blip>
          <a:srcRect/>
          <a:stretch/>
        </p:blipFill>
        <p:spPr>
          <a:xfrm rot="-4244390">
            <a:off x="11644211" y="9173028"/>
            <a:ext cx="9566831" cy="6955622"/>
          </a:xfrm>
          <a:prstGeom prst="rect">
            <a:avLst/>
          </a:prstGeom>
          <a:noFill/>
          <a:ln>
            <a:noFill/>
          </a:ln>
        </p:spPr>
      </p:pic>
      <p:pic>
        <p:nvPicPr>
          <p:cNvPr id="294" name="Google Shape;294;p7"/>
          <p:cNvPicPr preferRelativeResize="0"/>
          <p:nvPr/>
        </p:nvPicPr>
        <p:blipFill rotWithShape="1">
          <a:blip r:embed="rId4">
            <a:alphaModFix/>
          </a:blip>
          <a:srcRect/>
          <a:stretch/>
        </p:blipFill>
        <p:spPr>
          <a:xfrm rot="-10667024" flipH="1">
            <a:off x="-2393136" y="1322733"/>
            <a:ext cx="9284050" cy="6750025"/>
          </a:xfrm>
          <a:prstGeom prst="rect">
            <a:avLst/>
          </a:prstGeom>
          <a:noFill/>
          <a:ln>
            <a:noFill/>
          </a:ln>
        </p:spPr>
      </p:pic>
      <p:grpSp>
        <p:nvGrpSpPr>
          <p:cNvPr id="295" name="Google Shape;295;p7"/>
          <p:cNvGrpSpPr/>
          <p:nvPr/>
        </p:nvGrpSpPr>
        <p:grpSpPr>
          <a:xfrm>
            <a:off x="17262192" y="-267917"/>
            <a:ext cx="1290831" cy="1296617"/>
            <a:chOff x="1813" y="0"/>
            <a:chExt cx="809173" cy="812800"/>
          </a:xfrm>
        </p:grpSpPr>
        <p:sp>
          <p:nvSpPr>
            <p:cNvPr id="296" name="Google Shape;296;p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1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7"/>
            <p:cNvSpPr txBox="1"/>
            <p:nvPr/>
          </p:nvSpPr>
          <p:spPr>
            <a:xfrm>
              <a:off x="76200" y="19050"/>
              <a:ext cx="660400" cy="717550"/>
            </a:xfrm>
            <a:prstGeom prst="rect">
              <a:avLst/>
            </a:prstGeom>
            <a:noFill/>
            <a:ln>
              <a:noFill/>
            </a:ln>
          </p:spPr>
          <p:txBody>
            <a:bodyPr spcFirstLastPara="1" wrap="square" lIns="50800" tIns="50800" rIns="50800" bIns="50800" anchor="ctr" anchorCtr="0">
              <a:noAutofit/>
            </a:bodyPr>
            <a:lstStyle/>
            <a:p>
              <a:pPr marL="0" marR="0" lvl="0" indent="0" algn="ctr" rtl="0">
                <a:lnSpc>
                  <a:spcPct val="2041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98" name="Google Shape;298;p7"/>
          <p:cNvGrpSpPr/>
          <p:nvPr/>
        </p:nvGrpSpPr>
        <p:grpSpPr>
          <a:xfrm>
            <a:off x="5299697" y="-880260"/>
            <a:ext cx="1827312" cy="1835503"/>
            <a:chOff x="1813" y="0"/>
            <a:chExt cx="809173" cy="812800"/>
          </a:xfrm>
        </p:grpSpPr>
        <p:sp>
          <p:nvSpPr>
            <p:cNvPr id="299" name="Google Shape;299;p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13A6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7"/>
            <p:cNvSpPr txBox="1"/>
            <p:nvPr/>
          </p:nvSpPr>
          <p:spPr>
            <a:xfrm>
              <a:off x="76200" y="19050"/>
              <a:ext cx="660400" cy="717550"/>
            </a:xfrm>
            <a:prstGeom prst="rect">
              <a:avLst/>
            </a:prstGeom>
            <a:noFill/>
            <a:ln>
              <a:noFill/>
            </a:ln>
          </p:spPr>
          <p:txBody>
            <a:bodyPr spcFirstLastPara="1" wrap="square" lIns="50800" tIns="50800" rIns="50800" bIns="50800" anchor="ctr" anchorCtr="0">
              <a:noAutofit/>
            </a:bodyPr>
            <a:lstStyle/>
            <a:p>
              <a:pPr marL="0" marR="0" lvl="0" indent="0" algn="ctr" rtl="0">
                <a:lnSpc>
                  <a:spcPct val="2041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01" name="Google Shape;301;p7"/>
          <p:cNvSpPr/>
          <p:nvPr/>
        </p:nvSpPr>
        <p:spPr>
          <a:xfrm>
            <a:off x="3458075" y="3985185"/>
            <a:ext cx="5939861" cy="5717168"/>
          </a:xfrm>
          <a:custGeom>
            <a:avLst/>
            <a:gdLst/>
            <a:ahLst/>
            <a:cxnLst/>
            <a:rect l="l" t="t" r="r" b="b"/>
            <a:pathLst>
              <a:path w="12736830" h="12259310" extrusionOk="0">
                <a:moveTo>
                  <a:pt x="11925300" y="4271010"/>
                </a:moveTo>
                <a:cubicBezTo>
                  <a:pt x="10819131" y="2120900"/>
                  <a:pt x="8590281"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19"/>
                  <a:pt x="1822450" y="10811510"/>
                  <a:pt x="2842260" y="11203940"/>
                </a:cubicBezTo>
                <a:cubicBezTo>
                  <a:pt x="5585460" y="12259310"/>
                  <a:pt x="8953500" y="11850370"/>
                  <a:pt x="11088370" y="9828530"/>
                </a:cubicBezTo>
                <a:cubicBezTo>
                  <a:pt x="11756390" y="9196070"/>
                  <a:pt x="12303760" y="8403590"/>
                  <a:pt x="12499340" y="7504430"/>
                </a:cubicBezTo>
                <a:cubicBezTo>
                  <a:pt x="12736830" y="6413500"/>
                  <a:pt x="12435840" y="5264150"/>
                  <a:pt x="11925300" y="4271010"/>
                </a:cubicBezTo>
                <a:close/>
              </a:path>
            </a:pathLst>
          </a:custGeom>
          <a:blipFill rotWithShape="1">
            <a:blip r:embed="rId5">
              <a:alphaModFix/>
            </a:blip>
            <a:stretch>
              <a:fillRect l="-19544" t="-5134" r="-19056" b="5133"/>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2" name="Google Shape;302;p7"/>
          <p:cNvGrpSpPr/>
          <p:nvPr/>
        </p:nvGrpSpPr>
        <p:grpSpPr>
          <a:xfrm>
            <a:off x="6611232" y="8441199"/>
            <a:ext cx="813455" cy="817101"/>
            <a:chOff x="1813" y="0"/>
            <a:chExt cx="809173" cy="812800"/>
          </a:xfrm>
        </p:grpSpPr>
        <p:sp>
          <p:nvSpPr>
            <p:cNvPr id="303" name="Google Shape;303;p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1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7"/>
            <p:cNvSpPr txBox="1"/>
            <p:nvPr/>
          </p:nvSpPr>
          <p:spPr>
            <a:xfrm>
              <a:off x="76200" y="19050"/>
              <a:ext cx="660400" cy="717550"/>
            </a:xfrm>
            <a:prstGeom prst="rect">
              <a:avLst/>
            </a:prstGeom>
            <a:noFill/>
            <a:ln>
              <a:noFill/>
            </a:ln>
          </p:spPr>
          <p:txBody>
            <a:bodyPr spcFirstLastPara="1" wrap="square" lIns="50800" tIns="50800" rIns="50800" bIns="50800" anchor="ctr" anchorCtr="0">
              <a:noAutofit/>
            </a:bodyPr>
            <a:lstStyle/>
            <a:p>
              <a:pPr marL="0" marR="0" lvl="0" indent="0" algn="ctr" rtl="0">
                <a:lnSpc>
                  <a:spcPct val="2041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305" name="Google Shape;305;p7"/>
          <p:cNvPicPr preferRelativeResize="0"/>
          <p:nvPr/>
        </p:nvPicPr>
        <p:blipFill rotWithShape="1">
          <a:blip r:embed="rId6">
            <a:alphaModFix/>
          </a:blip>
          <a:srcRect/>
          <a:stretch/>
        </p:blipFill>
        <p:spPr>
          <a:xfrm>
            <a:off x="7017959" y="3067234"/>
            <a:ext cx="1769657" cy="450458"/>
          </a:xfrm>
          <a:prstGeom prst="rect">
            <a:avLst/>
          </a:prstGeom>
          <a:noFill/>
          <a:ln>
            <a:noFill/>
          </a:ln>
        </p:spPr>
      </p:pic>
      <p:pic>
        <p:nvPicPr>
          <p:cNvPr id="306" name="Google Shape;306;p7"/>
          <p:cNvPicPr preferRelativeResize="0"/>
          <p:nvPr/>
        </p:nvPicPr>
        <p:blipFill rotWithShape="1">
          <a:blip r:embed="rId6">
            <a:alphaModFix/>
          </a:blip>
          <a:srcRect/>
          <a:stretch/>
        </p:blipFill>
        <p:spPr>
          <a:xfrm>
            <a:off x="7628279" y="2597166"/>
            <a:ext cx="1769657" cy="450458"/>
          </a:xfrm>
          <a:prstGeom prst="rect">
            <a:avLst/>
          </a:prstGeom>
          <a:noFill/>
          <a:ln>
            <a:noFill/>
          </a:ln>
        </p:spPr>
      </p:pic>
      <p:pic>
        <p:nvPicPr>
          <p:cNvPr id="307" name="Google Shape;307;p7"/>
          <p:cNvPicPr preferRelativeResize="0"/>
          <p:nvPr/>
        </p:nvPicPr>
        <p:blipFill rotWithShape="1">
          <a:blip r:embed="rId7">
            <a:alphaModFix/>
          </a:blip>
          <a:srcRect/>
          <a:stretch/>
        </p:blipFill>
        <p:spPr>
          <a:xfrm>
            <a:off x="10859802" y="6258027"/>
            <a:ext cx="395956" cy="395956"/>
          </a:xfrm>
          <a:prstGeom prst="rect">
            <a:avLst/>
          </a:prstGeom>
          <a:noFill/>
          <a:ln>
            <a:noFill/>
          </a:ln>
        </p:spPr>
      </p:pic>
      <p:pic>
        <p:nvPicPr>
          <p:cNvPr id="308" name="Google Shape;308;p7"/>
          <p:cNvPicPr preferRelativeResize="0"/>
          <p:nvPr/>
        </p:nvPicPr>
        <p:blipFill rotWithShape="1">
          <a:blip r:embed="rId8">
            <a:alphaModFix/>
          </a:blip>
          <a:srcRect/>
          <a:stretch/>
        </p:blipFill>
        <p:spPr>
          <a:xfrm>
            <a:off x="10859802" y="6762230"/>
            <a:ext cx="395956" cy="395956"/>
          </a:xfrm>
          <a:prstGeom prst="rect">
            <a:avLst/>
          </a:prstGeom>
          <a:noFill/>
          <a:ln>
            <a:noFill/>
          </a:ln>
        </p:spPr>
      </p:pic>
      <p:sp>
        <p:nvSpPr>
          <p:cNvPr id="309" name="Google Shape;309;p7"/>
          <p:cNvSpPr/>
          <p:nvPr/>
        </p:nvSpPr>
        <p:spPr>
          <a:xfrm>
            <a:off x="868079" y="1366054"/>
            <a:ext cx="5041329" cy="4512294"/>
          </a:xfrm>
          <a:custGeom>
            <a:avLst/>
            <a:gdLst/>
            <a:ahLst/>
            <a:cxnLst/>
            <a:rect l="l" t="t" r="r" b="b"/>
            <a:pathLst>
              <a:path w="13009880" h="11644630" extrusionOk="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rotWithShape="1">
            <a:blip r:embed="rId9">
              <a:alphaModFix/>
            </a:blip>
            <a:stretch>
              <a:fillRect t="-21824" b="-21822"/>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0" name="Google Shape;310;p7"/>
          <p:cNvPicPr preferRelativeResize="0"/>
          <p:nvPr/>
        </p:nvPicPr>
        <p:blipFill rotWithShape="1">
          <a:blip r:embed="rId10">
            <a:alphaModFix/>
          </a:blip>
          <a:srcRect/>
          <a:stretch/>
        </p:blipFill>
        <p:spPr>
          <a:xfrm>
            <a:off x="10859796" y="7372688"/>
            <a:ext cx="426569" cy="426569"/>
          </a:xfrm>
          <a:prstGeom prst="rect">
            <a:avLst/>
          </a:prstGeom>
          <a:noFill/>
          <a:ln>
            <a:noFill/>
          </a:ln>
        </p:spPr>
      </p:pic>
      <p:pic>
        <p:nvPicPr>
          <p:cNvPr id="311" name="Google Shape;311;p7"/>
          <p:cNvPicPr preferRelativeResize="0"/>
          <p:nvPr/>
        </p:nvPicPr>
        <p:blipFill rotWithShape="1">
          <a:blip r:embed="rId11">
            <a:alphaModFix/>
          </a:blip>
          <a:srcRect/>
          <a:stretch/>
        </p:blipFill>
        <p:spPr>
          <a:xfrm>
            <a:off x="1389344" y="7239864"/>
            <a:ext cx="1282055" cy="1609886"/>
          </a:xfrm>
          <a:prstGeom prst="rect">
            <a:avLst/>
          </a:prstGeom>
          <a:noFill/>
          <a:ln>
            <a:noFill/>
          </a:ln>
        </p:spPr>
      </p:pic>
      <p:sp>
        <p:nvSpPr>
          <p:cNvPr id="312" name="Google Shape;312;p7"/>
          <p:cNvSpPr txBox="1"/>
          <p:nvPr/>
        </p:nvSpPr>
        <p:spPr>
          <a:xfrm>
            <a:off x="10844496" y="1821897"/>
            <a:ext cx="6851687" cy="2294376"/>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None/>
            </a:pPr>
            <a:r>
              <a:rPr lang="en-US" sz="8110" b="0" i="0" u="none" strike="noStrike" cap="none">
                <a:solidFill>
                  <a:srgbClr val="FF914D"/>
                </a:solidFill>
                <a:latin typeface="Raleway Black"/>
                <a:ea typeface="Raleway Black"/>
                <a:cs typeface="Raleway Black"/>
                <a:sym typeface="Raleway Black"/>
              </a:rPr>
              <a:t>НАШІ КОНТАКТИ</a:t>
            </a:r>
            <a:endParaRPr/>
          </a:p>
        </p:txBody>
      </p:sp>
      <p:sp>
        <p:nvSpPr>
          <p:cNvPr id="313" name="Google Shape;313;p7"/>
          <p:cNvSpPr txBox="1"/>
          <p:nvPr/>
        </p:nvSpPr>
        <p:spPr>
          <a:xfrm>
            <a:off x="11566633" y="7456115"/>
            <a:ext cx="4809900" cy="387798"/>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800" b="1">
                <a:latin typeface="Nunito"/>
                <a:ea typeface="Nunito"/>
                <a:cs typeface="Nunito"/>
                <a:sym typeface="Nunito"/>
              </a:rPr>
              <a:t>https://phc.org.ua</a:t>
            </a:r>
            <a:endParaRPr sz="1800" b="1" dirty="0">
              <a:latin typeface="Nunito"/>
              <a:ea typeface="Nunito"/>
              <a:cs typeface="Nunito"/>
              <a:sym typeface="Nunito"/>
            </a:endParaRPr>
          </a:p>
        </p:txBody>
      </p:sp>
      <p:sp>
        <p:nvSpPr>
          <p:cNvPr id="314" name="Google Shape;314;p7"/>
          <p:cNvSpPr txBox="1"/>
          <p:nvPr/>
        </p:nvSpPr>
        <p:spPr>
          <a:xfrm>
            <a:off x="11636758" y="6302335"/>
            <a:ext cx="3210900" cy="387798"/>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800" dirty="0">
                <a:solidFill>
                  <a:schemeClr val="dk1"/>
                </a:solidFill>
                <a:highlight>
                  <a:srgbClr val="FFFFFF"/>
                </a:highlight>
                <a:latin typeface="Courier New"/>
                <a:ea typeface="Courier New"/>
                <a:cs typeface="Courier New"/>
                <a:sym typeface="Courier New"/>
              </a:rPr>
              <a:t>+</a:t>
            </a:r>
            <a:r>
              <a:rPr lang="en-US" sz="1800" b="1" dirty="0">
                <a:solidFill>
                  <a:schemeClr val="dk1"/>
                </a:solidFill>
                <a:highlight>
                  <a:srgbClr val="FFFFFF"/>
                </a:highlight>
                <a:latin typeface="Nunito"/>
                <a:ea typeface="Nunito"/>
                <a:cs typeface="Nunito"/>
                <a:sym typeface="Nunito"/>
              </a:rPr>
              <a:t>38</a:t>
            </a:r>
            <a:r>
              <a:rPr lang="uk-UA" sz="1800" b="1" dirty="0">
                <a:solidFill>
                  <a:schemeClr val="dk1"/>
                </a:solidFill>
                <a:highlight>
                  <a:srgbClr val="FFFFFF"/>
                </a:highlight>
                <a:latin typeface="Nunito"/>
                <a:ea typeface="Nunito"/>
                <a:cs typeface="Nunito"/>
                <a:sym typeface="Nunito"/>
              </a:rPr>
              <a:t>0503925461</a:t>
            </a:r>
            <a:endParaRPr sz="1800" b="1" dirty="0">
              <a:solidFill>
                <a:schemeClr val="dk1"/>
              </a:solidFill>
              <a:latin typeface="Nunito"/>
              <a:ea typeface="Nunito"/>
              <a:cs typeface="Nunito"/>
              <a:sym typeface="Nunito"/>
            </a:endParaRPr>
          </a:p>
        </p:txBody>
      </p:sp>
      <p:sp>
        <p:nvSpPr>
          <p:cNvPr id="315" name="Google Shape;315;p7"/>
          <p:cNvSpPr txBox="1"/>
          <p:nvPr/>
        </p:nvSpPr>
        <p:spPr>
          <a:xfrm>
            <a:off x="11636758" y="6811641"/>
            <a:ext cx="3210900" cy="387798"/>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800" b="1" dirty="0">
                <a:latin typeface="Nunito"/>
                <a:ea typeface="Nunito"/>
                <a:cs typeface="Nunito"/>
                <a:sym typeface="Nunito"/>
              </a:rPr>
              <a:t>i.soroka@phc.org.ua</a:t>
            </a:r>
            <a:endParaRPr sz="1800" b="1" dirty="0">
              <a:latin typeface="Nunito"/>
              <a:ea typeface="Nunito"/>
              <a:cs typeface="Nunito"/>
              <a:sym typeface="Nunito"/>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CEF"/>
        </a:solidFill>
        <a:effectLst/>
      </p:bgPr>
    </p:bg>
    <p:spTree>
      <p:nvGrpSpPr>
        <p:cNvPr id="1" name="Shape 338"/>
        <p:cNvGrpSpPr/>
        <p:nvPr/>
      </p:nvGrpSpPr>
      <p:grpSpPr>
        <a:xfrm>
          <a:off x="0" y="0"/>
          <a:ext cx="0" cy="0"/>
          <a:chOff x="0" y="0"/>
          <a:chExt cx="0" cy="0"/>
        </a:xfrm>
      </p:grpSpPr>
      <p:pic>
        <p:nvPicPr>
          <p:cNvPr id="339" name="Google Shape;339;p8"/>
          <p:cNvPicPr preferRelativeResize="0"/>
          <p:nvPr/>
        </p:nvPicPr>
        <p:blipFill rotWithShape="1">
          <a:blip r:embed="rId3">
            <a:alphaModFix/>
          </a:blip>
          <a:srcRect/>
          <a:stretch/>
        </p:blipFill>
        <p:spPr>
          <a:xfrm rot="1660136">
            <a:off x="-5373551" y="4498033"/>
            <a:ext cx="10143755" cy="7375078"/>
          </a:xfrm>
          <a:prstGeom prst="rect">
            <a:avLst/>
          </a:prstGeom>
          <a:noFill/>
          <a:ln>
            <a:noFill/>
          </a:ln>
        </p:spPr>
      </p:pic>
      <p:pic>
        <p:nvPicPr>
          <p:cNvPr id="340" name="Google Shape;340;p8"/>
          <p:cNvPicPr preferRelativeResize="0"/>
          <p:nvPr/>
        </p:nvPicPr>
        <p:blipFill rotWithShape="1">
          <a:blip r:embed="rId4">
            <a:alphaModFix/>
          </a:blip>
          <a:srcRect/>
          <a:stretch/>
        </p:blipFill>
        <p:spPr>
          <a:xfrm rot="-9237216">
            <a:off x="12983457" y="-409472"/>
            <a:ext cx="9236635" cy="6715551"/>
          </a:xfrm>
          <a:prstGeom prst="rect">
            <a:avLst/>
          </a:prstGeom>
          <a:noFill/>
          <a:ln>
            <a:noFill/>
          </a:ln>
        </p:spPr>
      </p:pic>
      <p:grpSp>
        <p:nvGrpSpPr>
          <p:cNvPr id="341" name="Google Shape;341;p8"/>
          <p:cNvGrpSpPr/>
          <p:nvPr/>
        </p:nvGrpSpPr>
        <p:grpSpPr>
          <a:xfrm>
            <a:off x="12097618" y="495111"/>
            <a:ext cx="1709874" cy="1717538"/>
            <a:chOff x="1813" y="0"/>
            <a:chExt cx="809173" cy="812800"/>
          </a:xfrm>
        </p:grpSpPr>
        <p:sp>
          <p:nvSpPr>
            <p:cNvPr id="342" name="Google Shape;342;p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8"/>
            <p:cNvSpPr txBox="1"/>
            <p:nvPr/>
          </p:nvSpPr>
          <p:spPr>
            <a:xfrm>
              <a:off x="76200" y="19050"/>
              <a:ext cx="660400" cy="717550"/>
            </a:xfrm>
            <a:prstGeom prst="rect">
              <a:avLst/>
            </a:prstGeom>
            <a:noFill/>
            <a:ln>
              <a:noFill/>
            </a:ln>
          </p:spPr>
          <p:txBody>
            <a:bodyPr spcFirstLastPara="1" wrap="square" lIns="50800" tIns="50800" rIns="50800" bIns="50800" anchor="ctr" anchorCtr="0">
              <a:noAutofit/>
            </a:bodyPr>
            <a:lstStyle/>
            <a:p>
              <a:pPr marL="0" marR="0" lvl="0" indent="0" algn="ctr" rtl="0">
                <a:lnSpc>
                  <a:spcPct val="2041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44" name="Google Shape;344;p8"/>
          <p:cNvGrpSpPr/>
          <p:nvPr/>
        </p:nvGrpSpPr>
        <p:grpSpPr>
          <a:xfrm>
            <a:off x="15936366" y="6928935"/>
            <a:ext cx="1059274" cy="1064022"/>
            <a:chOff x="1813" y="0"/>
            <a:chExt cx="809173" cy="812800"/>
          </a:xfrm>
        </p:grpSpPr>
        <p:sp>
          <p:nvSpPr>
            <p:cNvPr id="345" name="Google Shape;345;p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1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8"/>
            <p:cNvSpPr txBox="1"/>
            <p:nvPr/>
          </p:nvSpPr>
          <p:spPr>
            <a:xfrm>
              <a:off x="76200" y="19050"/>
              <a:ext cx="660400" cy="717550"/>
            </a:xfrm>
            <a:prstGeom prst="rect">
              <a:avLst/>
            </a:prstGeom>
            <a:noFill/>
            <a:ln>
              <a:noFill/>
            </a:ln>
          </p:spPr>
          <p:txBody>
            <a:bodyPr spcFirstLastPara="1" wrap="square" lIns="50800" tIns="50800" rIns="50800" bIns="50800" anchor="ctr" anchorCtr="0">
              <a:noAutofit/>
            </a:bodyPr>
            <a:lstStyle/>
            <a:p>
              <a:pPr marL="0" marR="0" lvl="0" indent="0" algn="ctr" rtl="0">
                <a:lnSpc>
                  <a:spcPct val="2041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347" name="Google Shape;347;p8"/>
          <p:cNvPicPr preferRelativeResize="0"/>
          <p:nvPr/>
        </p:nvPicPr>
        <p:blipFill rotWithShape="1">
          <a:blip r:embed="rId5">
            <a:alphaModFix/>
          </a:blip>
          <a:srcRect/>
          <a:stretch/>
        </p:blipFill>
        <p:spPr>
          <a:xfrm rot="-1344547">
            <a:off x="4011426" y="2518210"/>
            <a:ext cx="1784212" cy="914409"/>
          </a:xfrm>
          <a:prstGeom prst="rect">
            <a:avLst/>
          </a:prstGeom>
          <a:noFill/>
          <a:ln>
            <a:noFill/>
          </a:ln>
        </p:spPr>
      </p:pic>
      <p:grpSp>
        <p:nvGrpSpPr>
          <p:cNvPr id="348" name="Google Shape;348;p8"/>
          <p:cNvGrpSpPr/>
          <p:nvPr/>
        </p:nvGrpSpPr>
        <p:grpSpPr>
          <a:xfrm>
            <a:off x="1241634" y="5143500"/>
            <a:ext cx="786973" cy="790500"/>
            <a:chOff x="1813" y="0"/>
            <a:chExt cx="809173" cy="812800"/>
          </a:xfrm>
        </p:grpSpPr>
        <p:sp>
          <p:nvSpPr>
            <p:cNvPr id="349" name="Google Shape;349;p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8"/>
            <p:cNvSpPr txBox="1"/>
            <p:nvPr/>
          </p:nvSpPr>
          <p:spPr>
            <a:xfrm>
              <a:off x="76200" y="19050"/>
              <a:ext cx="660400" cy="717550"/>
            </a:xfrm>
            <a:prstGeom prst="rect">
              <a:avLst/>
            </a:prstGeom>
            <a:noFill/>
            <a:ln>
              <a:noFill/>
            </a:ln>
          </p:spPr>
          <p:txBody>
            <a:bodyPr spcFirstLastPara="1" wrap="square" lIns="50800" tIns="50800" rIns="50800" bIns="50800" anchor="ctr" anchorCtr="0">
              <a:noAutofit/>
            </a:bodyPr>
            <a:lstStyle/>
            <a:p>
              <a:pPr marL="0" marR="0" lvl="0" indent="0" algn="ctr" rtl="0">
                <a:lnSpc>
                  <a:spcPct val="2041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351" name="Google Shape;351;p8"/>
          <p:cNvPicPr preferRelativeResize="0"/>
          <p:nvPr/>
        </p:nvPicPr>
        <p:blipFill rotWithShape="1">
          <a:blip r:embed="rId6">
            <a:alphaModFix/>
          </a:blip>
          <a:srcRect/>
          <a:stretch/>
        </p:blipFill>
        <p:spPr>
          <a:xfrm>
            <a:off x="7005664" y="7923331"/>
            <a:ext cx="1327168" cy="1874334"/>
          </a:xfrm>
          <a:prstGeom prst="rect">
            <a:avLst/>
          </a:prstGeom>
          <a:noFill/>
          <a:ln>
            <a:noFill/>
          </a:ln>
        </p:spPr>
      </p:pic>
      <p:pic>
        <p:nvPicPr>
          <p:cNvPr id="352" name="Google Shape;352;p8"/>
          <p:cNvPicPr preferRelativeResize="0"/>
          <p:nvPr/>
        </p:nvPicPr>
        <p:blipFill rotWithShape="1">
          <a:blip r:embed="rId7">
            <a:alphaModFix/>
          </a:blip>
          <a:srcRect/>
          <a:stretch/>
        </p:blipFill>
        <p:spPr>
          <a:xfrm>
            <a:off x="8885282" y="7923331"/>
            <a:ext cx="2540028" cy="1999597"/>
          </a:xfrm>
          <a:prstGeom prst="rect">
            <a:avLst/>
          </a:prstGeom>
          <a:noFill/>
          <a:ln>
            <a:noFill/>
          </a:ln>
        </p:spPr>
      </p:pic>
      <p:sp>
        <p:nvSpPr>
          <p:cNvPr id="353" name="Google Shape;353;p8"/>
          <p:cNvSpPr txBox="1"/>
          <p:nvPr/>
        </p:nvSpPr>
        <p:spPr>
          <a:xfrm>
            <a:off x="3245366" y="3921060"/>
            <a:ext cx="11797268" cy="1439689"/>
          </a:xfrm>
          <a:prstGeom prst="rect">
            <a:avLst/>
          </a:prstGeom>
          <a:noFill/>
          <a:ln>
            <a:noFill/>
          </a:ln>
        </p:spPr>
        <p:txBody>
          <a:bodyPr spcFirstLastPara="1" wrap="square" lIns="0" tIns="0" rIns="0" bIns="0" anchor="t" anchorCtr="0">
            <a:spAutoFit/>
          </a:bodyPr>
          <a:lstStyle/>
          <a:p>
            <a:pPr marL="0" marR="0" lvl="0" indent="0" algn="ctr" rtl="0">
              <a:lnSpc>
                <a:spcPct val="109994"/>
              </a:lnSpc>
              <a:spcBef>
                <a:spcPts val="0"/>
              </a:spcBef>
              <a:spcAft>
                <a:spcPts val="0"/>
              </a:spcAft>
              <a:buNone/>
            </a:pPr>
            <a:r>
              <a:rPr lang="en-US" sz="8505" b="0" i="0" u="none" strike="noStrike" cap="none" dirty="0">
                <a:solidFill>
                  <a:srgbClr val="13A6A1"/>
                </a:solidFill>
                <a:latin typeface="Raleway Black"/>
                <a:ea typeface="Raleway Black"/>
                <a:cs typeface="Raleway Black"/>
                <a:sym typeface="Raleway Black"/>
              </a:rPr>
              <a:t>ДЯКУ</a:t>
            </a:r>
            <a:r>
              <a:rPr lang="uk-UA" sz="8505" b="0" i="0" u="none" strike="noStrike" cap="none" dirty="0">
                <a:solidFill>
                  <a:srgbClr val="13A6A1"/>
                </a:solidFill>
                <a:latin typeface="Raleway Black"/>
                <a:ea typeface="Raleway Black"/>
                <a:cs typeface="Raleway Black"/>
                <a:sym typeface="Raleway Black"/>
              </a:rPr>
              <a:t>Ю</a:t>
            </a:r>
            <a:r>
              <a:rPr lang="en-US" sz="8505" b="0" i="0" u="none" strike="noStrike" cap="none" dirty="0">
                <a:solidFill>
                  <a:srgbClr val="13A6A1"/>
                </a:solidFill>
                <a:latin typeface="Raleway Black"/>
                <a:ea typeface="Raleway Black"/>
                <a:cs typeface="Raleway Black"/>
                <a:sym typeface="Raleway Black"/>
              </a:rPr>
              <a:t> ЗА УВАГУ!</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0723E195-9D1E-0350-FE66-DBAB42371852}"/>
              </a:ext>
            </a:extLst>
          </p:cNvPr>
          <p:cNvPicPr>
            <a:picLocks noChangeAspect="1"/>
          </p:cNvPicPr>
          <p:nvPr/>
        </p:nvPicPr>
        <p:blipFill>
          <a:blip r:embed="rId2"/>
          <a:stretch>
            <a:fillRect/>
          </a:stretch>
        </p:blipFill>
        <p:spPr>
          <a:xfrm>
            <a:off x="6715125" y="7223970"/>
            <a:ext cx="3457575" cy="3019425"/>
          </a:xfrm>
          <a:prstGeom prst="rect">
            <a:avLst/>
          </a:prstGeom>
        </p:spPr>
      </p:pic>
      <p:pic>
        <p:nvPicPr>
          <p:cNvPr id="11" name="Рисунок 10">
            <a:extLst>
              <a:ext uri="{FF2B5EF4-FFF2-40B4-BE49-F238E27FC236}">
                <a16:creationId xmlns:a16="http://schemas.microsoft.com/office/drawing/2014/main" id="{FF96F6A3-0FDA-413D-B7AF-E0372284839B}"/>
              </a:ext>
            </a:extLst>
          </p:cNvPr>
          <p:cNvPicPr>
            <a:picLocks noChangeAspect="1"/>
          </p:cNvPicPr>
          <p:nvPr/>
        </p:nvPicPr>
        <p:blipFill>
          <a:blip r:embed="rId3"/>
          <a:stretch>
            <a:fillRect/>
          </a:stretch>
        </p:blipFill>
        <p:spPr>
          <a:xfrm>
            <a:off x="513915" y="6379448"/>
            <a:ext cx="3810000" cy="3810000"/>
          </a:xfrm>
          <a:prstGeom prst="rect">
            <a:avLst/>
          </a:prstGeom>
        </p:spPr>
      </p:pic>
      <p:pic>
        <p:nvPicPr>
          <p:cNvPr id="10" name="Рисунок 9">
            <a:extLst>
              <a:ext uri="{FF2B5EF4-FFF2-40B4-BE49-F238E27FC236}">
                <a16:creationId xmlns:a16="http://schemas.microsoft.com/office/drawing/2014/main" id="{68C90F01-DAD6-D3AA-C0BD-AAA4C0ADBD55}"/>
              </a:ext>
            </a:extLst>
          </p:cNvPr>
          <p:cNvPicPr>
            <a:picLocks noChangeAspect="1"/>
          </p:cNvPicPr>
          <p:nvPr/>
        </p:nvPicPr>
        <p:blipFill>
          <a:blip r:embed="rId4"/>
          <a:stretch>
            <a:fillRect/>
          </a:stretch>
        </p:blipFill>
        <p:spPr>
          <a:xfrm>
            <a:off x="8443913" y="4200525"/>
            <a:ext cx="3933824" cy="4038600"/>
          </a:xfrm>
          <a:prstGeom prst="rect">
            <a:avLst/>
          </a:prstGeom>
        </p:spPr>
      </p:pic>
      <p:pic>
        <p:nvPicPr>
          <p:cNvPr id="5" name="Рисунок 4">
            <a:extLst>
              <a:ext uri="{FF2B5EF4-FFF2-40B4-BE49-F238E27FC236}">
                <a16:creationId xmlns:a16="http://schemas.microsoft.com/office/drawing/2014/main" id="{1C7DDA62-953D-45EB-9F79-9E1E29D8297C}"/>
              </a:ext>
            </a:extLst>
          </p:cNvPr>
          <p:cNvPicPr>
            <a:picLocks noChangeAspect="1"/>
          </p:cNvPicPr>
          <p:nvPr/>
        </p:nvPicPr>
        <p:blipFill>
          <a:blip r:embed="rId5"/>
          <a:stretch>
            <a:fillRect/>
          </a:stretch>
        </p:blipFill>
        <p:spPr>
          <a:xfrm>
            <a:off x="11321762" y="-942975"/>
            <a:ext cx="9161542" cy="10287000"/>
          </a:xfrm>
          <a:prstGeom prst="rect">
            <a:avLst/>
          </a:prstGeom>
        </p:spPr>
      </p:pic>
      <p:pic>
        <p:nvPicPr>
          <p:cNvPr id="8" name="Рисунок 7">
            <a:extLst>
              <a:ext uri="{FF2B5EF4-FFF2-40B4-BE49-F238E27FC236}">
                <a16:creationId xmlns:a16="http://schemas.microsoft.com/office/drawing/2014/main" id="{A28EE333-CAA0-BC51-F2E8-FACA7AFFB89B}"/>
              </a:ext>
            </a:extLst>
          </p:cNvPr>
          <p:cNvPicPr>
            <a:picLocks noChangeAspect="1"/>
          </p:cNvPicPr>
          <p:nvPr/>
        </p:nvPicPr>
        <p:blipFill>
          <a:blip r:embed="rId6"/>
          <a:stretch>
            <a:fillRect/>
          </a:stretch>
        </p:blipFill>
        <p:spPr>
          <a:xfrm>
            <a:off x="13411201" y="1929634"/>
            <a:ext cx="3810000" cy="3810000"/>
          </a:xfrm>
          <a:prstGeom prst="rect">
            <a:avLst/>
          </a:prstGeom>
        </p:spPr>
      </p:pic>
      <p:sp>
        <p:nvSpPr>
          <p:cNvPr id="2" name="Заголовок 1">
            <a:extLst>
              <a:ext uri="{FF2B5EF4-FFF2-40B4-BE49-F238E27FC236}">
                <a16:creationId xmlns:a16="http://schemas.microsoft.com/office/drawing/2014/main" id="{788DC40A-3FD0-48C6-A3B9-C4354BE53645}"/>
              </a:ext>
            </a:extLst>
          </p:cNvPr>
          <p:cNvSpPr>
            <a:spLocks noGrp="1"/>
          </p:cNvSpPr>
          <p:nvPr>
            <p:ph type="ctrTitle"/>
          </p:nvPr>
        </p:nvSpPr>
        <p:spPr>
          <a:xfrm>
            <a:off x="9525001" y="425260"/>
            <a:ext cx="7772400" cy="890587"/>
          </a:xfrm>
        </p:spPr>
        <p:txBody>
          <a:bodyPr/>
          <a:lstStyle/>
          <a:p>
            <a:r>
              <a:rPr lang="uk-UA" b="1" dirty="0"/>
              <a:t>Фізична безпека дитини</a:t>
            </a:r>
          </a:p>
        </p:txBody>
      </p:sp>
      <p:sp>
        <p:nvSpPr>
          <p:cNvPr id="9" name="Прямокутник 8">
            <a:extLst>
              <a:ext uri="{FF2B5EF4-FFF2-40B4-BE49-F238E27FC236}">
                <a16:creationId xmlns:a16="http://schemas.microsoft.com/office/drawing/2014/main" id="{F1D6344E-A2F1-449B-A542-8678FA642207}"/>
              </a:ext>
            </a:extLst>
          </p:cNvPr>
          <p:cNvSpPr/>
          <p:nvPr/>
        </p:nvSpPr>
        <p:spPr>
          <a:xfrm>
            <a:off x="371473" y="4834901"/>
            <a:ext cx="10629035" cy="369332"/>
          </a:xfrm>
          <a:prstGeom prst="rect">
            <a:avLst/>
          </a:prstGeom>
        </p:spPr>
        <p:txBody>
          <a:bodyPr wrap="square">
            <a:spAutoFit/>
          </a:bodyPr>
          <a:lstStyle/>
          <a:p>
            <a:endParaRPr lang="uk-UA" sz="1800" b="1" dirty="0"/>
          </a:p>
        </p:txBody>
      </p:sp>
      <p:sp>
        <p:nvSpPr>
          <p:cNvPr id="3" name="Прямокутник 2">
            <a:extLst>
              <a:ext uri="{FF2B5EF4-FFF2-40B4-BE49-F238E27FC236}">
                <a16:creationId xmlns:a16="http://schemas.microsoft.com/office/drawing/2014/main" id="{AED8DB01-32D2-4A03-88F1-51F70D3431D0}"/>
              </a:ext>
            </a:extLst>
          </p:cNvPr>
          <p:cNvSpPr/>
          <p:nvPr/>
        </p:nvSpPr>
        <p:spPr>
          <a:xfrm>
            <a:off x="537728" y="1491725"/>
            <a:ext cx="17442872" cy="1323439"/>
          </a:xfrm>
          <a:prstGeom prst="rect">
            <a:avLst/>
          </a:prstGeom>
        </p:spPr>
        <p:txBody>
          <a:bodyPr wrap="square">
            <a:spAutoFit/>
          </a:bodyPr>
          <a:lstStyle/>
          <a:p>
            <a:r>
              <a:rPr lang="ru-RU" sz="2000" b="1" dirty="0" err="1"/>
              <a:t>Хоча</a:t>
            </a:r>
            <a:r>
              <a:rPr lang="ru-RU" sz="2000" b="1" dirty="0"/>
              <a:t> </a:t>
            </a:r>
            <a:r>
              <a:rPr lang="ru-RU" sz="2000" b="1" dirty="0" err="1"/>
              <a:t>безпечний</a:t>
            </a:r>
            <a:r>
              <a:rPr lang="ru-RU" sz="2000" b="1" dirty="0"/>
              <a:t> </a:t>
            </a:r>
            <a:r>
              <a:rPr lang="ru-RU" sz="2000" b="1" dirty="0" err="1"/>
              <a:t>поостір</a:t>
            </a:r>
            <a:r>
              <a:rPr lang="ru-RU" sz="2000" b="1" dirty="0"/>
              <a:t> повинен бути в </a:t>
            </a:r>
            <a:r>
              <a:rPr lang="ru-RU" sz="2000" b="1" dirty="0" err="1"/>
              <a:t>кожній</a:t>
            </a:r>
            <a:r>
              <a:rPr lang="ru-RU" sz="2000" b="1" dirty="0"/>
              <a:t> </a:t>
            </a:r>
            <a:r>
              <a:rPr lang="ru-RU" sz="2000" b="1" dirty="0" err="1"/>
              <a:t>кімнаті</a:t>
            </a:r>
            <a:r>
              <a:rPr lang="ru-RU" sz="2000" b="1" dirty="0"/>
              <a:t> </a:t>
            </a:r>
            <a:r>
              <a:rPr lang="ru-RU" sz="2000" b="1" dirty="0" err="1"/>
              <a:t>будинку</a:t>
            </a:r>
            <a:r>
              <a:rPr lang="ru-RU" sz="2000" b="1" dirty="0"/>
              <a:t>, є два </a:t>
            </a:r>
            <a:r>
              <a:rPr lang="ru-RU" sz="2000" b="1" dirty="0" err="1"/>
              <a:t>конкретні</a:t>
            </a:r>
            <a:r>
              <a:rPr lang="ru-RU" sz="2000" b="1" dirty="0"/>
              <a:t> </a:t>
            </a:r>
            <a:r>
              <a:rPr lang="ru-RU" sz="2000" b="1" dirty="0" err="1"/>
              <a:t>місця</a:t>
            </a:r>
            <a:r>
              <a:rPr lang="ru-RU" sz="2000" b="1" dirty="0"/>
              <a:t>, </a:t>
            </a:r>
            <a:r>
              <a:rPr lang="ru-RU" sz="2000" b="1" dirty="0" err="1"/>
              <a:t>які</a:t>
            </a:r>
            <a:r>
              <a:rPr lang="ru-RU" sz="2000" b="1" dirty="0"/>
              <a:t> </a:t>
            </a:r>
            <a:r>
              <a:rPr lang="ru-RU" sz="2000" b="1" dirty="0" err="1"/>
              <a:t>називають</a:t>
            </a:r>
            <a:r>
              <a:rPr lang="ru-RU" sz="2000" b="1" dirty="0"/>
              <a:t>  </a:t>
            </a:r>
            <a:r>
              <a:rPr lang="ru-RU" sz="2000" b="1" dirty="0">
                <a:solidFill>
                  <a:srgbClr val="FF0000"/>
                </a:solidFill>
              </a:rPr>
              <a:t>«</a:t>
            </a:r>
            <a:r>
              <a:rPr lang="ru-RU" sz="2000" b="1" dirty="0" err="1">
                <a:solidFill>
                  <a:srgbClr val="FF0000"/>
                </a:solidFill>
              </a:rPr>
              <a:t>гарячими</a:t>
            </a:r>
            <a:r>
              <a:rPr lang="ru-RU" sz="2000" b="1" dirty="0">
                <a:solidFill>
                  <a:srgbClr val="FF0000"/>
                </a:solidFill>
              </a:rPr>
              <a:t> зонами</a:t>
            </a:r>
            <a:r>
              <a:rPr lang="ru-RU" sz="2000" b="1" dirty="0"/>
              <a:t>» </a:t>
            </a:r>
            <a:r>
              <a:rPr lang="ru-RU" sz="2000" b="1" dirty="0" err="1"/>
              <a:t>небезпеки</a:t>
            </a:r>
            <a:r>
              <a:rPr lang="ru-RU" sz="2000" b="1" dirty="0"/>
              <a:t>: ванна </a:t>
            </a:r>
            <a:r>
              <a:rPr lang="ru-RU" sz="2000" b="1" dirty="0" err="1"/>
              <a:t>кімната</a:t>
            </a:r>
            <a:r>
              <a:rPr lang="ru-RU" sz="2000" b="1" dirty="0"/>
              <a:t> та кухня. </a:t>
            </a:r>
          </a:p>
          <a:p>
            <a:endParaRPr lang="ru-RU" sz="2000" b="1" dirty="0"/>
          </a:p>
          <a:p>
            <a:r>
              <a:rPr lang="ru-RU" sz="2000" b="1" dirty="0" err="1"/>
              <a:t>Ці</a:t>
            </a:r>
            <a:r>
              <a:rPr lang="ru-RU" sz="2000" b="1" dirty="0"/>
              <a:t> </a:t>
            </a:r>
            <a:r>
              <a:rPr lang="ru-RU" sz="2000" b="1" dirty="0" err="1"/>
              <a:t>зони</a:t>
            </a:r>
            <a:r>
              <a:rPr lang="ru-RU" sz="2000" b="1" dirty="0"/>
              <a:t> </a:t>
            </a:r>
            <a:r>
              <a:rPr lang="ru-RU" sz="2000" b="1" dirty="0" err="1"/>
              <a:t>повинні</a:t>
            </a:r>
            <a:r>
              <a:rPr lang="ru-RU" sz="2000" b="1" dirty="0"/>
              <a:t> </a:t>
            </a:r>
            <a:r>
              <a:rPr lang="ru-RU" sz="2000" b="1" dirty="0" err="1"/>
              <a:t>залишатися</a:t>
            </a:r>
            <a:r>
              <a:rPr lang="ru-RU" sz="2000" b="1" dirty="0"/>
              <a:t> </a:t>
            </a:r>
            <a:r>
              <a:rPr lang="ru-RU" sz="2000" b="1" dirty="0" err="1"/>
              <a:t>закритими</a:t>
            </a:r>
            <a:r>
              <a:rPr lang="ru-RU" sz="2000" b="1" dirty="0"/>
              <a:t>, і </a:t>
            </a:r>
            <a:r>
              <a:rPr lang="ru-RU" sz="2000" b="1" dirty="0" err="1"/>
              <a:t>дитина</a:t>
            </a:r>
            <a:r>
              <a:rPr lang="ru-RU" sz="2000" b="1" dirty="0"/>
              <a:t> не повинна </a:t>
            </a:r>
            <a:r>
              <a:rPr lang="ru-RU" sz="2000" b="1" dirty="0" err="1"/>
              <a:t>перебувати</a:t>
            </a:r>
            <a:r>
              <a:rPr lang="ru-RU" sz="2000" b="1" dirty="0"/>
              <a:t> там без </a:t>
            </a:r>
            <a:r>
              <a:rPr lang="ru-RU" sz="2000" b="1" dirty="0" err="1"/>
              <a:t>нагляду</a:t>
            </a:r>
            <a:r>
              <a:rPr lang="ru-RU" sz="2000" b="1" dirty="0"/>
              <a:t>.</a:t>
            </a:r>
          </a:p>
        </p:txBody>
      </p:sp>
      <p:sp>
        <p:nvSpPr>
          <p:cNvPr id="4" name="Прямокутник 3">
            <a:extLst>
              <a:ext uri="{FF2B5EF4-FFF2-40B4-BE49-F238E27FC236}">
                <a16:creationId xmlns:a16="http://schemas.microsoft.com/office/drawing/2014/main" id="{B82601EB-6542-421E-A204-ED437124ED73}"/>
              </a:ext>
            </a:extLst>
          </p:cNvPr>
          <p:cNvSpPr/>
          <p:nvPr/>
        </p:nvSpPr>
        <p:spPr>
          <a:xfrm>
            <a:off x="692727" y="3172907"/>
            <a:ext cx="16604673" cy="5324535"/>
          </a:xfrm>
          <a:prstGeom prst="rect">
            <a:avLst/>
          </a:prstGeom>
        </p:spPr>
        <p:txBody>
          <a:bodyPr wrap="square">
            <a:spAutoFit/>
          </a:bodyPr>
          <a:lstStyle/>
          <a:p>
            <a:r>
              <a:rPr lang="uk-UA" sz="2000" b="1" dirty="0">
                <a:solidFill>
                  <a:schemeClr val="accent6">
                    <a:lumMod val="75000"/>
                  </a:schemeClr>
                </a:solidFill>
              </a:rPr>
              <a:t>Ось кілька порад, щоб ваша кухня була безпечною для дітей:</a:t>
            </a:r>
          </a:p>
          <a:p>
            <a:endParaRPr lang="uk-UA" sz="2000" b="1" dirty="0"/>
          </a:p>
          <a:p>
            <a:pPr marL="342900" indent="-342900">
              <a:buFont typeface="Wingdings" panose="05000000000000000000" pitchFamily="2" charset="2"/>
              <a:buChar char="Ø"/>
            </a:pPr>
            <a:r>
              <a:rPr lang="uk-UA" sz="2000" b="1" dirty="0"/>
              <a:t>Тримайте ручки каструль і сковорідок у напрямку до задньої частини плити або розміщені на задніх </a:t>
            </a:r>
            <a:r>
              <a:rPr lang="uk-UA" sz="2000" b="1" dirty="0" err="1"/>
              <a:t>комфорках</a:t>
            </a:r>
            <a:r>
              <a:rPr lang="uk-UA" sz="2000" b="1" dirty="0"/>
              <a:t>.</a:t>
            </a:r>
          </a:p>
          <a:p>
            <a:pPr marL="342900" indent="-342900">
              <a:buFont typeface="Wingdings" panose="05000000000000000000" pitchFamily="2" charset="2"/>
              <a:buChar char="Ø"/>
            </a:pPr>
            <a:r>
              <a:rPr lang="uk-UA" sz="2000" b="1" dirty="0"/>
              <a:t>Використовуйте запобіжні замки, щоб зафіксувати дверцята та ручки духовки.</a:t>
            </a:r>
          </a:p>
          <a:p>
            <a:pPr marL="342900" indent="-342900">
              <a:buFont typeface="Wingdings" panose="05000000000000000000" pitchFamily="2" charset="2"/>
              <a:buChar char="Ø"/>
            </a:pPr>
            <a:r>
              <a:rPr lang="uk-UA" sz="2000" b="1" dirty="0"/>
              <a:t>Усі гострі предмети слід зберігати в недоступному місці.</a:t>
            </a:r>
          </a:p>
          <a:p>
            <a:pPr marL="342900" indent="-342900">
              <a:buFont typeface="Wingdings" panose="05000000000000000000" pitchFamily="2" charset="2"/>
              <a:buChar char="Ø"/>
            </a:pPr>
            <a:r>
              <a:rPr lang="uk-UA" sz="2000" b="1" dirty="0"/>
              <a:t>Тримайте гарячу їжу та рідину подалі від країв столів; </a:t>
            </a:r>
            <a:r>
              <a:rPr lang="uk-UA" sz="2000" b="1" dirty="0">
                <a:solidFill>
                  <a:schemeClr val="tx1"/>
                </a:solidFill>
              </a:rPr>
              <a:t>вон</a:t>
            </a:r>
            <a:r>
              <a:rPr lang="uk-UA" sz="2000" b="1" dirty="0">
                <a:solidFill>
                  <a:schemeClr val="bg1"/>
                </a:solidFill>
              </a:rPr>
              <a:t>и повинні бути поза до</a:t>
            </a:r>
            <a:r>
              <a:rPr lang="uk-UA" sz="2000" b="1" dirty="0"/>
              <a:t>сяжністю дитини.</a:t>
            </a:r>
          </a:p>
          <a:p>
            <a:pPr marL="342900" indent="-342900">
              <a:buFont typeface="Wingdings" panose="05000000000000000000" pitchFamily="2" charset="2"/>
              <a:buChar char="Ø"/>
            </a:pPr>
            <a:r>
              <a:rPr lang="uk-UA" sz="2000" b="1" dirty="0"/>
              <a:t>Використовуйте замки для шаф і холодильників.</a:t>
            </a:r>
          </a:p>
          <a:p>
            <a:pPr marL="342900" indent="-342900">
              <a:buFont typeface="Wingdings" panose="05000000000000000000" pitchFamily="2" charset="2"/>
              <a:buChar char="Ø"/>
            </a:pPr>
            <a:r>
              <a:rPr lang="uk-UA" sz="2000" b="1" dirty="0"/>
              <a:t>Всі миючі засоби повинні зберігатися в закритих шафах.</a:t>
            </a:r>
          </a:p>
          <a:p>
            <a:pPr marL="342900" indent="-342900">
              <a:buFont typeface="Wingdings" panose="05000000000000000000" pitchFamily="2" charset="2"/>
              <a:buChar char="Ø"/>
            </a:pPr>
            <a:r>
              <a:rPr lang="uk-UA" sz="2000" b="1" dirty="0"/>
              <a:t>Тримайте вогнегасник у кімнаті, суміжній з кухнею.</a:t>
            </a:r>
          </a:p>
          <a:p>
            <a:endParaRPr lang="uk-UA" sz="2000" b="1" dirty="0"/>
          </a:p>
          <a:p>
            <a:endParaRPr lang="uk-UA" sz="2000" b="1" dirty="0"/>
          </a:p>
          <a:p>
            <a:r>
              <a:rPr lang="uk-UA" sz="2000" b="1" dirty="0">
                <a:solidFill>
                  <a:schemeClr val="accent6">
                    <a:lumMod val="75000"/>
                  </a:schemeClr>
                </a:solidFill>
              </a:rPr>
              <a:t>Поради для безпеки у ванній кімнаті:</a:t>
            </a:r>
          </a:p>
          <a:p>
            <a:pPr marL="342900" indent="-342900">
              <a:buFont typeface="Wingdings" panose="05000000000000000000" pitchFamily="2" charset="2"/>
              <a:buChar char="Ø"/>
            </a:pPr>
            <a:endParaRPr lang="uk-UA" sz="2000" b="1" dirty="0"/>
          </a:p>
          <a:p>
            <a:pPr marL="342900" indent="-342900">
              <a:buFont typeface="Wingdings" panose="05000000000000000000" pitchFamily="2" charset="2"/>
              <a:buChar char="Ø"/>
            </a:pPr>
            <a:r>
              <a:rPr lang="uk-UA" sz="2000" b="1" dirty="0"/>
              <a:t>Ліки та побутові товари зберігайте в шафах, що зачиняються.</a:t>
            </a:r>
          </a:p>
          <a:p>
            <a:pPr marL="342900" indent="-342900">
              <a:buFont typeface="Wingdings" panose="05000000000000000000" pitchFamily="2" charset="2"/>
              <a:buChar char="Ø"/>
            </a:pPr>
            <a:r>
              <a:rPr lang="uk-UA" sz="2000" b="1" dirty="0"/>
              <a:t>Використовуйте захисні покриття або нековзний килимок у ванні, щоб запобігти падінню.</a:t>
            </a:r>
          </a:p>
          <a:p>
            <a:pPr marL="342900" indent="-342900">
              <a:buFont typeface="Wingdings" panose="05000000000000000000" pitchFamily="2" charset="2"/>
              <a:buChar char="Ø"/>
            </a:pPr>
            <a:r>
              <a:rPr lang="uk-UA" sz="2000" b="1" dirty="0"/>
              <a:t>Закривайте унітаз кришкою.</a:t>
            </a:r>
          </a:p>
          <a:p>
            <a:pPr marL="342900" indent="-342900">
              <a:buFont typeface="Wingdings" panose="05000000000000000000" pitchFamily="2" charset="2"/>
              <a:buChar char="Ø"/>
            </a:pPr>
            <a:r>
              <a:rPr lang="uk-UA" sz="2000" b="1" dirty="0"/>
              <a:t>Встановіть дверні замки, щоб запобігти входу дітей без нагляду.</a:t>
            </a:r>
          </a:p>
        </p:txBody>
      </p:sp>
      <p:pic>
        <p:nvPicPr>
          <p:cNvPr id="7" name="Рисунок 6">
            <a:extLst>
              <a:ext uri="{FF2B5EF4-FFF2-40B4-BE49-F238E27FC236}">
                <a16:creationId xmlns:a16="http://schemas.microsoft.com/office/drawing/2014/main" id="{A0BE3EBC-420F-046F-5D74-FC754426C38F}"/>
              </a:ext>
            </a:extLst>
          </p:cNvPr>
          <p:cNvPicPr>
            <a:picLocks noChangeAspect="1"/>
          </p:cNvPicPr>
          <p:nvPr/>
        </p:nvPicPr>
        <p:blipFill>
          <a:blip r:embed="rId7"/>
          <a:stretch>
            <a:fillRect/>
          </a:stretch>
        </p:blipFill>
        <p:spPr>
          <a:xfrm>
            <a:off x="13411201" y="5706912"/>
            <a:ext cx="3810000" cy="3810000"/>
          </a:xfrm>
          <a:prstGeom prst="rect">
            <a:avLst/>
          </a:prstGeom>
        </p:spPr>
      </p:pic>
      <p:pic>
        <p:nvPicPr>
          <p:cNvPr id="13" name="Рисунок 12">
            <a:extLst>
              <a:ext uri="{FF2B5EF4-FFF2-40B4-BE49-F238E27FC236}">
                <a16:creationId xmlns:a16="http://schemas.microsoft.com/office/drawing/2014/main" id="{D8ACABD6-CCF6-690F-0401-F270DE690A18}"/>
              </a:ext>
            </a:extLst>
          </p:cNvPr>
          <p:cNvPicPr>
            <a:picLocks noChangeAspect="1"/>
          </p:cNvPicPr>
          <p:nvPr/>
        </p:nvPicPr>
        <p:blipFill>
          <a:blip r:embed="rId8"/>
          <a:stretch>
            <a:fillRect/>
          </a:stretch>
        </p:blipFill>
        <p:spPr>
          <a:xfrm>
            <a:off x="11113190" y="7976429"/>
            <a:ext cx="1904999" cy="2213599"/>
          </a:xfrm>
          <a:prstGeom prst="rect">
            <a:avLst/>
          </a:prstGeom>
        </p:spPr>
      </p:pic>
    </p:spTree>
    <p:extLst>
      <p:ext uri="{BB962C8B-B14F-4D97-AF65-F5344CB8AC3E}">
        <p14:creationId xmlns:p14="http://schemas.microsoft.com/office/powerpoint/2010/main" val="21216938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g21b7ccbc55c_0_1"/>
          <p:cNvPicPr preferRelativeResize="0"/>
          <p:nvPr/>
        </p:nvPicPr>
        <p:blipFill rotWithShape="1">
          <a:blip r:embed="rId3">
            <a:alphaModFix/>
          </a:blip>
          <a:srcRect/>
          <a:stretch/>
        </p:blipFill>
        <p:spPr>
          <a:xfrm rot="-286047">
            <a:off x="10493550" y="5403694"/>
            <a:ext cx="9566830" cy="6955621"/>
          </a:xfrm>
          <a:prstGeom prst="rect">
            <a:avLst/>
          </a:prstGeom>
          <a:noFill/>
          <a:ln>
            <a:noFill/>
          </a:ln>
        </p:spPr>
      </p:pic>
      <p:pic>
        <p:nvPicPr>
          <p:cNvPr id="135" name="Google Shape;135;g21b7ccbc55c_0_1"/>
          <p:cNvPicPr preferRelativeResize="0"/>
          <p:nvPr/>
        </p:nvPicPr>
        <p:blipFill rotWithShape="1">
          <a:blip r:embed="rId4">
            <a:alphaModFix/>
          </a:blip>
          <a:srcRect/>
          <a:stretch/>
        </p:blipFill>
        <p:spPr>
          <a:xfrm rot="6894059">
            <a:off x="5187485" y="-1226013"/>
            <a:ext cx="10143756" cy="7375079"/>
          </a:xfrm>
          <a:prstGeom prst="rect">
            <a:avLst/>
          </a:prstGeom>
          <a:noFill/>
          <a:ln>
            <a:noFill/>
          </a:ln>
        </p:spPr>
      </p:pic>
      <p:grpSp>
        <p:nvGrpSpPr>
          <p:cNvPr id="136" name="Google Shape;136;g21b7ccbc55c_0_1"/>
          <p:cNvGrpSpPr/>
          <p:nvPr/>
        </p:nvGrpSpPr>
        <p:grpSpPr>
          <a:xfrm>
            <a:off x="16142152" y="5868985"/>
            <a:ext cx="1290793" cy="1296579"/>
            <a:chOff x="1813" y="0"/>
            <a:chExt cx="809173" cy="812800"/>
          </a:xfrm>
        </p:grpSpPr>
        <p:sp>
          <p:nvSpPr>
            <p:cNvPr id="137" name="Google Shape;137;g21b7ccbc55c_0_1"/>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13A6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g21b7ccbc55c_0_1"/>
            <p:cNvSpPr txBox="1"/>
            <p:nvPr/>
          </p:nvSpPr>
          <p:spPr>
            <a:xfrm>
              <a:off x="76200" y="19050"/>
              <a:ext cx="660300" cy="717600"/>
            </a:xfrm>
            <a:prstGeom prst="rect">
              <a:avLst/>
            </a:prstGeom>
            <a:noFill/>
            <a:ln>
              <a:noFill/>
            </a:ln>
          </p:spPr>
          <p:txBody>
            <a:bodyPr spcFirstLastPara="1" wrap="square" lIns="50800" tIns="50800" rIns="50800" bIns="50800" anchor="ctr" anchorCtr="0">
              <a:noAutofit/>
            </a:bodyPr>
            <a:lstStyle/>
            <a:p>
              <a:pPr marL="0" marR="0" lvl="0" indent="0" algn="ctr" rtl="0">
                <a:lnSpc>
                  <a:spcPct val="2041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39" name="Google Shape;139;g21b7ccbc55c_0_1"/>
          <p:cNvGrpSpPr/>
          <p:nvPr/>
        </p:nvGrpSpPr>
        <p:grpSpPr>
          <a:xfrm>
            <a:off x="3765542" y="1575606"/>
            <a:ext cx="746381" cy="749727"/>
            <a:chOff x="1813" y="0"/>
            <a:chExt cx="809173" cy="812800"/>
          </a:xfrm>
        </p:grpSpPr>
        <p:sp>
          <p:nvSpPr>
            <p:cNvPr id="140" name="Google Shape;140;g21b7ccbc55c_0_1"/>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13A6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g21b7ccbc55c_0_1"/>
            <p:cNvSpPr txBox="1"/>
            <p:nvPr/>
          </p:nvSpPr>
          <p:spPr>
            <a:xfrm>
              <a:off x="76200" y="19050"/>
              <a:ext cx="660300" cy="717600"/>
            </a:xfrm>
            <a:prstGeom prst="rect">
              <a:avLst/>
            </a:prstGeom>
            <a:noFill/>
            <a:ln>
              <a:noFill/>
            </a:ln>
          </p:spPr>
          <p:txBody>
            <a:bodyPr spcFirstLastPara="1" wrap="square" lIns="50800" tIns="50800" rIns="50800" bIns="50800" anchor="ctr" anchorCtr="0">
              <a:noAutofit/>
            </a:bodyPr>
            <a:lstStyle/>
            <a:p>
              <a:pPr marL="0" marR="0" lvl="0" indent="0" algn="ctr" rtl="0">
                <a:lnSpc>
                  <a:spcPct val="2041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142" name="Google Shape;142;g21b7ccbc55c_0_1"/>
          <p:cNvPicPr preferRelativeResize="0"/>
          <p:nvPr/>
        </p:nvPicPr>
        <p:blipFill rotWithShape="1">
          <a:blip r:embed="rId5">
            <a:alphaModFix/>
          </a:blip>
          <a:srcRect/>
          <a:stretch/>
        </p:blipFill>
        <p:spPr>
          <a:xfrm>
            <a:off x="15858438" y="196254"/>
            <a:ext cx="2664604" cy="2099617"/>
          </a:xfrm>
          <a:prstGeom prst="rect">
            <a:avLst/>
          </a:prstGeom>
          <a:noFill/>
          <a:ln>
            <a:noFill/>
          </a:ln>
        </p:spPr>
      </p:pic>
      <p:pic>
        <p:nvPicPr>
          <p:cNvPr id="143" name="Google Shape;143;g21b7ccbc55c_0_1"/>
          <p:cNvPicPr preferRelativeResize="0"/>
          <p:nvPr/>
        </p:nvPicPr>
        <p:blipFill rotWithShape="1">
          <a:blip r:embed="rId6">
            <a:alphaModFix/>
          </a:blip>
          <a:srcRect/>
          <a:stretch/>
        </p:blipFill>
        <p:spPr>
          <a:xfrm rot="-5274996">
            <a:off x="9192587" y="2247517"/>
            <a:ext cx="1360014" cy="1408677"/>
          </a:xfrm>
          <a:prstGeom prst="rect">
            <a:avLst/>
          </a:prstGeom>
          <a:noFill/>
          <a:ln>
            <a:noFill/>
          </a:ln>
        </p:spPr>
      </p:pic>
      <p:grpSp>
        <p:nvGrpSpPr>
          <p:cNvPr id="144" name="Google Shape;144;g21b7ccbc55c_0_1"/>
          <p:cNvGrpSpPr/>
          <p:nvPr/>
        </p:nvGrpSpPr>
        <p:grpSpPr>
          <a:xfrm>
            <a:off x="7142582" y="9003115"/>
            <a:ext cx="813462" cy="817108"/>
            <a:chOff x="1813" y="0"/>
            <a:chExt cx="809173" cy="812800"/>
          </a:xfrm>
        </p:grpSpPr>
        <p:sp>
          <p:nvSpPr>
            <p:cNvPr id="145" name="Google Shape;145;g21b7ccbc55c_0_1"/>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1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g21b7ccbc55c_0_1"/>
            <p:cNvSpPr txBox="1"/>
            <p:nvPr/>
          </p:nvSpPr>
          <p:spPr>
            <a:xfrm>
              <a:off x="76200" y="19050"/>
              <a:ext cx="660300" cy="717600"/>
            </a:xfrm>
            <a:prstGeom prst="rect">
              <a:avLst/>
            </a:prstGeom>
            <a:noFill/>
            <a:ln>
              <a:noFill/>
            </a:ln>
          </p:spPr>
          <p:txBody>
            <a:bodyPr spcFirstLastPara="1" wrap="square" lIns="50800" tIns="50800" rIns="50800" bIns="50800" anchor="ctr" anchorCtr="0">
              <a:noAutofit/>
            </a:bodyPr>
            <a:lstStyle/>
            <a:p>
              <a:pPr marL="0" marR="0" lvl="0" indent="0" algn="ctr" rtl="0">
                <a:lnSpc>
                  <a:spcPct val="2041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147" name="Google Shape;147;g21b7ccbc55c_0_1"/>
          <p:cNvPicPr preferRelativeResize="0"/>
          <p:nvPr/>
        </p:nvPicPr>
        <p:blipFill rotWithShape="1">
          <a:blip r:embed="rId7">
            <a:alphaModFix/>
          </a:blip>
          <a:srcRect/>
          <a:stretch/>
        </p:blipFill>
        <p:spPr>
          <a:xfrm>
            <a:off x="325906" y="9176365"/>
            <a:ext cx="1713142" cy="436073"/>
          </a:xfrm>
          <a:prstGeom prst="rect">
            <a:avLst/>
          </a:prstGeom>
          <a:noFill/>
          <a:ln>
            <a:noFill/>
          </a:ln>
        </p:spPr>
      </p:pic>
      <p:pic>
        <p:nvPicPr>
          <p:cNvPr id="148" name="Google Shape;148;g21b7ccbc55c_0_1"/>
          <p:cNvPicPr preferRelativeResize="0"/>
          <p:nvPr/>
        </p:nvPicPr>
        <p:blipFill rotWithShape="1">
          <a:blip r:embed="rId7">
            <a:alphaModFix/>
          </a:blip>
          <a:srcRect/>
          <a:stretch/>
        </p:blipFill>
        <p:spPr>
          <a:xfrm>
            <a:off x="916735" y="8721309"/>
            <a:ext cx="1713142" cy="436073"/>
          </a:xfrm>
          <a:prstGeom prst="rect">
            <a:avLst/>
          </a:prstGeom>
          <a:noFill/>
          <a:ln>
            <a:noFill/>
          </a:ln>
        </p:spPr>
      </p:pic>
      <p:pic>
        <p:nvPicPr>
          <p:cNvPr id="149" name="Google Shape;149;g21b7ccbc55c_0_1"/>
          <p:cNvPicPr preferRelativeResize="0"/>
          <p:nvPr/>
        </p:nvPicPr>
        <p:blipFill rotWithShape="1">
          <a:blip r:embed="rId8">
            <a:alphaModFix/>
          </a:blip>
          <a:srcRect/>
          <a:stretch/>
        </p:blipFill>
        <p:spPr>
          <a:xfrm>
            <a:off x="14585526" y="165516"/>
            <a:ext cx="1382880" cy="1945149"/>
          </a:xfrm>
          <a:prstGeom prst="rect">
            <a:avLst/>
          </a:prstGeom>
          <a:noFill/>
          <a:ln>
            <a:noFill/>
          </a:ln>
        </p:spPr>
      </p:pic>
      <p:sp>
        <p:nvSpPr>
          <p:cNvPr id="150" name="Google Shape;150;g21b7ccbc55c_0_1"/>
          <p:cNvSpPr txBox="1"/>
          <p:nvPr/>
        </p:nvSpPr>
        <p:spPr>
          <a:xfrm>
            <a:off x="366030" y="1517349"/>
            <a:ext cx="17445037" cy="8919365"/>
          </a:xfrm>
          <a:prstGeom prst="rect">
            <a:avLst/>
          </a:prstGeom>
          <a:noFill/>
          <a:ln>
            <a:noFill/>
          </a:ln>
        </p:spPr>
        <p:txBody>
          <a:bodyPr spcFirstLastPara="1" wrap="square" lIns="0" tIns="0" rIns="0" bIns="0" anchor="t" anchorCtr="0">
            <a:spAutoFit/>
          </a:bodyPr>
          <a:lstStyle/>
          <a:p>
            <a:pPr marL="342900" lvl="0" indent="-342900">
              <a:lnSpc>
                <a:spcPct val="140034"/>
              </a:lnSpc>
              <a:buFont typeface="Wingdings" panose="05000000000000000000" pitchFamily="2" charset="2"/>
              <a:buChar char="§"/>
            </a:pPr>
            <a:r>
              <a:rPr lang="uk-UA" sz="1800" b="1" dirty="0">
                <a:solidFill>
                  <a:srgbClr val="3E4242"/>
                </a:solidFill>
                <a:latin typeface="Open Sans"/>
                <a:ea typeface="Open Sans"/>
                <a:cs typeface="Open Sans"/>
                <a:sym typeface="Open Sans"/>
              </a:rPr>
              <a:t>Чи ножі, виделки, ножиці та інші гострі інструменти в шухляді з засувкою, яка захищена від дітей?</a:t>
            </a:r>
          </a:p>
          <a:p>
            <a:pPr marL="342900" lvl="0" indent="-342900">
              <a:lnSpc>
                <a:spcPct val="140034"/>
              </a:lnSpc>
              <a:buFont typeface="Wingdings" panose="05000000000000000000" pitchFamily="2" charset="2"/>
              <a:buChar char="§"/>
            </a:pPr>
            <a:r>
              <a:rPr lang="uk-UA" sz="1800" b="1" dirty="0">
                <a:solidFill>
                  <a:srgbClr val="3E4242"/>
                </a:solidFill>
                <a:latin typeface="Open Sans"/>
                <a:ea typeface="Open Sans"/>
                <a:cs typeface="Open Sans"/>
                <a:sym typeface="Open Sans"/>
              </a:rPr>
              <a:t>Чи встановили ви замок для посудомийної машини, щоб діти не могли відкрити її під час роботи та не могли дістатися до посуду, що б’ється, ножів та інших небезпечних предметів?</a:t>
            </a:r>
          </a:p>
          <a:p>
            <a:pPr marL="342900" lvl="0" indent="-342900">
              <a:lnSpc>
                <a:spcPct val="140034"/>
              </a:lnSpc>
              <a:buFont typeface="Wingdings" panose="05000000000000000000" pitchFamily="2" charset="2"/>
              <a:buChar char="§"/>
            </a:pPr>
            <a:r>
              <a:rPr lang="uk-UA" sz="1800" b="1" dirty="0">
                <a:solidFill>
                  <a:srgbClr val="3E4242"/>
                </a:solidFill>
                <a:latin typeface="Open Sans"/>
                <a:ea typeface="Open Sans"/>
                <a:cs typeface="Open Sans"/>
                <a:sym typeface="Open Sans"/>
              </a:rPr>
              <a:t>Ви встановили блокатор на ручки плити і пластикові загородки або панелі, які убезпечать дитячі ручки від контакту з гарячими поверхнями і відкритим вогнем?</a:t>
            </a:r>
          </a:p>
          <a:p>
            <a:pPr marL="342900" lvl="0" indent="-342900">
              <a:lnSpc>
                <a:spcPct val="140034"/>
              </a:lnSpc>
              <a:buFont typeface="Wingdings" panose="05000000000000000000" pitchFamily="2" charset="2"/>
              <a:buChar char="§"/>
            </a:pPr>
            <a:r>
              <a:rPr lang="uk-UA" sz="1800" b="1" dirty="0">
                <a:solidFill>
                  <a:srgbClr val="3E4242"/>
                </a:solidFill>
                <a:latin typeface="Open Sans"/>
                <a:ea typeface="Open Sans"/>
                <a:cs typeface="Open Sans"/>
                <a:sym typeface="Open Sans"/>
              </a:rPr>
              <a:t>Чи є у вашій духовці встановлений кронштейн проти перекидання?</a:t>
            </a:r>
          </a:p>
          <a:p>
            <a:pPr marL="342900" lvl="0" indent="-342900">
              <a:lnSpc>
                <a:spcPct val="140034"/>
              </a:lnSpc>
              <a:buFont typeface="Wingdings" panose="05000000000000000000" pitchFamily="2" charset="2"/>
              <a:buChar char="§"/>
            </a:pPr>
            <a:r>
              <a:rPr lang="uk-UA" sz="1800" b="1" dirty="0">
                <a:solidFill>
                  <a:srgbClr val="3E4242"/>
                </a:solidFill>
                <a:latin typeface="Open Sans"/>
                <a:ea typeface="Open Sans"/>
                <a:cs typeface="Open Sans"/>
                <a:sym typeface="Open Sans"/>
              </a:rPr>
              <a:t>Чи перебувають стільці та табурети подалі від плити?</a:t>
            </a:r>
          </a:p>
          <a:p>
            <a:pPr marL="342900" lvl="0" indent="-342900">
              <a:lnSpc>
                <a:spcPct val="140034"/>
              </a:lnSpc>
              <a:buFont typeface="Wingdings" panose="05000000000000000000" pitchFamily="2" charset="2"/>
              <a:buChar char="§"/>
            </a:pPr>
            <a:r>
              <a:rPr lang="uk-UA" sz="1800" b="1" dirty="0">
                <a:solidFill>
                  <a:srgbClr val="3E4242"/>
                </a:solidFill>
                <a:latin typeface="Open Sans"/>
                <a:ea typeface="Open Sans"/>
                <a:cs typeface="Open Sans"/>
                <a:sym typeface="Open Sans"/>
              </a:rPr>
              <a:t>Під час готування їжі чи всі ручки каструль на плиті повернуті всередину чи розміщені на задніх конфорках, щоб діти не могли до них  дотягнутися?</a:t>
            </a:r>
          </a:p>
          <a:p>
            <a:pPr marL="342900" lvl="0" indent="-342900">
              <a:lnSpc>
                <a:spcPct val="140034"/>
              </a:lnSpc>
              <a:buFont typeface="Wingdings" panose="05000000000000000000" pitchFamily="2" charset="2"/>
              <a:buChar char="§"/>
            </a:pPr>
            <a:r>
              <a:rPr lang="uk-UA" sz="1800" b="1" dirty="0">
                <a:solidFill>
                  <a:srgbClr val="3E4242"/>
                </a:solidFill>
                <a:latin typeface="Open Sans"/>
                <a:ea typeface="Open Sans"/>
                <a:cs typeface="Open Sans"/>
                <a:sym typeface="Open Sans"/>
              </a:rPr>
              <a:t>Чи зберігаються скляні предмети та прилади з гострими лезами в недоступних для дітей місцях?</a:t>
            </a:r>
          </a:p>
          <a:p>
            <a:pPr marL="342900" lvl="0" indent="-342900">
              <a:lnSpc>
                <a:spcPct val="140034"/>
              </a:lnSpc>
              <a:buFont typeface="Wingdings" panose="05000000000000000000" pitchFamily="2" charset="2"/>
              <a:buChar char="§"/>
            </a:pPr>
            <a:r>
              <a:rPr lang="uk-UA" sz="1800" b="1" dirty="0">
                <a:solidFill>
                  <a:srgbClr val="3E4242"/>
                </a:solidFill>
                <a:latin typeface="Open Sans"/>
                <a:ea typeface="Open Sans"/>
                <a:cs typeface="Open Sans"/>
                <a:sym typeface="Open Sans"/>
              </a:rPr>
              <a:t>Чи сміттєвий бак знаходиться за дверцятами шафи з замком, що захищає від доступу дітей?</a:t>
            </a:r>
          </a:p>
          <a:p>
            <a:pPr marL="342900" lvl="0" indent="-342900">
              <a:lnSpc>
                <a:spcPct val="140034"/>
              </a:lnSpc>
              <a:buFont typeface="Wingdings" panose="05000000000000000000" pitchFamily="2" charset="2"/>
              <a:buChar char="§"/>
            </a:pPr>
            <a:r>
              <a:rPr lang="uk-UA" sz="1800" b="1" dirty="0">
                <a:solidFill>
                  <a:srgbClr val="3E4242"/>
                </a:solidFill>
                <a:latin typeface="Open Sans"/>
                <a:ea typeface="Open Sans"/>
                <a:cs typeface="Open Sans"/>
                <a:sym typeface="Open Sans"/>
              </a:rPr>
              <a:t>Чи всі прилади відключені від мережі, коли вони не використовуються, а шнури знаходяться поза межами досяжності?</a:t>
            </a:r>
          </a:p>
          <a:p>
            <a:pPr marL="342900" lvl="0" indent="-342900">
              <a:lnSpc>
                <a:spcPct val="140034"/>
              </a:lnSpc>
              <a:buFont typeface="Wingdings" panose="05000000000000000000" pitchFamily="2" charset="2"/>
              <a:buChar char="§"/>
            </a:pPr>
            <a:r>
              <a:rPr lang="uk-UA" sz="1800" b="1" dirty="0">
                <a:solidFill>
                  <a:srgbClr val="3E4242"/>
                </a:solidFill>
                <a:latin typeface="Open Sans"/>
                <a:ea typeface="Open Sans"/>
                <a:cs typeface="Open Sans"/>
                <a:sym typeface="Open Sans"/>
              </a:rPr>
              <a:t>Чи всі флакони з вітамінами чи ліками щільно закриті та зберігаються у високій шафі далеко від досяжності дітей?</a:t>
            </a:r>
          </a:p>
          <a:p>
            <a:pPr marL="342900" lvl="0" indent="-342900">
              <a:lnSpc>
                <a:spcPct val="140034"/>
              </a:lnSpc>
              <a:buFont typeface="Wingdings" panose="05000000000000000000" pitchFamily="2" charset="2"/>
              <a:buChar char="§"/>
            </a:pPr>
            <a:r>
              <a:rPr lang="uk-UA" sz="1800" b="1" dirty="0">
                <a:solidFill>
                  <a:srgbClr val="3E4242"/>
                </a:solidFill>
                <a:latin typeface="Open Sans"/>
                <a:ea typeface="Open Sans"/>
                <a:cs typeface="Open Sans"/>
                <a:sym typeface="Open Sans"/>
              </a:rPr>
              <a:t>Чи зберігаються сірники та запальнички в закритій шафі?</a:t>
            </a:r>
          </a:p>
          <a:p>
            <a:pPr marL="342900" lvl="0" indent="-342900">
              <a:lnSpc>
                <a:spcPct val="140034"/>
              </a:lnSpc>
              <a:buFont typeface="Wingdings" panose="05000000000000000000" pitchFamily="2" charset="2"/>
              <a:buChar char="§"/>
            </a:pPr>
            <a:r>
              <a:rPr lang="uk-UA" sz="1800" b="1" dirty="0">
                <a:solidFill>
                  <a:srgbClr val="3E4242"/>
                </a:solidFill>
                <a:latin typeface="Open Sans"/>
                <a:ea typeface="Open Sans"/>
                <a:cs typeface="Open Sans"/>
                <a:sym typeface="Open Sans"/>
              </a:rPr>
              <a:t>Чи вільна шафа під раковиною від засобів для чищення, </a:t>
            </a:r>
            <a:r>
              <a:rPr lang="uk-UA" sz="1800" b="1" dirty="0" err="1">
                <a:solidFill>
                  <a:srgbClr val="3E4242"/>
                </a:solidFill>
                <a:latin typeface="Open Sans"/>
                <a:ea typeface="Open Sans"/>
                <a:cs typeface="Open Sans"/>
                <a:sym typeface="Open Sans"/>
              </a:rPr>
              <a:t>спреїв</a:t>
            </a:r>
            <a:r>
              <a:rPr lang="uk-UA" sz="1800" b="1" dirty="0">
                <a:solidFill>
                  <a:srgbClr val="3E4242"/>
                </a:solidFill>
                <a:latin typeface="Open Sans"/>
                <a:ea typeface="Open Sans"/>
                <a:cs typeface="Open Sans"/>
                <a:sym typeface="Open Sans"/>
              </a:rPr>
              <a:t> від комах, засобів для миття посуду та поверхонь? І чи є це приладдя недоступним для дітей?</a:t>
            </a:r>
          </a:p>
          <a:p>
            <a:pPr marL="342900" lvl="0" indent="-342900">
              <a:lnSpc>
                <a:spcPct val="140034"/>
              </a:lnSpc>
              <a:buFont typeface="Wingdings" panose="05000000000000000000" pitchFamily="2" charset="2"/>
              <a:buChar char="§"/>
            </a:pPr>
            <a:r>
              <a:rPr lang="uk-UA" sz="1800" b="1" dirty="0">
                <a:solidFill>
                  <a:srgbClr val="3E4242"/>
                </a:solidFill>
                <a:latin typeface="Open Sans"/>
                <a:ea typeface="Open Sans"/>
                <a:cs typeface="Open Sans"/>
                <a:sym typeface="Open Sans"/>
              </a:rPr>
              <a:t>Чи зберігаються будь-які пляшки з алкоголем у недоступному місці?</a:t>
            </a:r>
          </a:p>
          <a:p>
            <a:pPr marL="342900" lvl="0" indent="-342900">
              <a:lnSpc>
                <a:spcPct val="140034"/>
              </a:lnSpc>
              <a:buFont typeface="Wingdings" panose="05000000000000000000" pitchFamily="2" charset="2"/>
              <a:buChar char="§"/>
            </a:pPr>
            <a:r>
              <a:rPr lang="uk-UA" sz="1800" b="1" dirty="0">
                <a:solidFill>
                  <a:srgbClr val="3E4242"/>
                </a:solidFill>
                <a:latin typeface="Open Sans"/>
                <a:ea typeface="Open Sans"/>
                <a:cs typeface="Open Sans"/>
                <a:sym typeface="Open Sans"/>
              </a:rPr>
              <a:t>Чи всі поліетиленові пакети для сміття та пакети для бутербродів недоступні?</a:t>
            </a:r>
          </a:p>
          <a:p>
            <a:pPr marL="342900" lvl="0" indent="-342900">
              <a:lnSpc>
                <a:spcPct val="140034"/>
              </a:lnSpc>
              <a:buFont typeface="Wingdings" panose="05000000000000000000" pitchFamily="2" charset="2"/>
              <a:buChar char="§"/>
            </a:pPr>
            <a:r>
              <a:rPr lang="uk-UA" sz="1800" b="1" dirty="0">
                <a:solidFill>
                  <a:srgbClr val="3E4242"/>
                </a:solidFill>
                <a:latin typeface="Open Sans"/>
                <a:ea typeface="Open Sans"/>
                <a:cs typeface="Open Sans"/>
                <a:sym typeface="Open Sans"/>
              </a:rPr>
              <a:t>Магніти на холодильнику та інші дрібні предмети недоступні?</a:t>
            </a:r>
          </a:p>
          <a:p>
            <a:pPr marL="342900" lvl="0" indent="-342900">
              <a:lnSpc>
                <a:spcPct val="140034"/>
              </a:lnSpc>
              <a:buFont typeface="Wingdings" panose="05000000000000000000" pitchFamily="2" charset="2"/>
              <a:buChar char="§"/>
            </a:pPr>
            <a:r>
              <a:rPr lang="uk-UA" sz="1800" b="1" dirty="0">
                <a:solidFill>
                  <a:srgbClr val="3E4242"/>
                </a:solidFill>
                <a:latin typeface="Open Sans"/>
                <a:ea typeface="Open Sans"/>
                <a:cs typeface="Open Sans"/>
                <a:sym typeface="Open Sans"/>
              </a:rPr>
              <a:t>Чи на всіх дверцятах шаф встановлені засувки, що захищають від дітей?</a:t>
            </a:r>
          </a:p>
          <a:p>
            <a:pPr marL="342900" lvl="0" indent="-342900">
              <a:lnSpc>
                <a:spcPct val="140034"/>
              </a:lnSpc>
              <a:buFont typeface="Wingdings" panose="05000000000000000000" pitchFamily="2" charset="2"/>
              <a:buChar char="§"/>
            </a:pPr>
            <a:r>
              <a:rPr lang="uk-UA" sz="1800" b="1" dirty="0">
                <a:solidFill>
                  <a:srgbClr val="3E4242"/>
                </a:solidFill>
                <a:latin typeface="Open Sans"/>
                <a:ea typeface="Open Sans"/>
                <a:cs typeface="Open Sans"/>
                <a:sym typeface="Open Sans"/>
              </a:rPr>
              <a:t>Чи є справний вогнегасник? Чи знають члени сім'ї, як ним користуватися?</a:t>
            </a:r>
          </a:p>
          <a:p>
            <a:pPr marL="342900" lvl="0" indent="-342900">
              <a:lnSpc>
                <a:spcPct val="140034"/>
              </a:lnSpc>
              <a:buFont typeface="Wingdings" panose="05000000000000000000" pitchFamily="2" charset="2"/>
              <a:buChar char="§"/>
            </a:pPr>
            <a:r>
              <a:rPr lang="uk-UA" sz="1800" b="1" dirty="0">
                <a:solidFill>
                  <a:srgbClr val="3E4242"/>
                </a:solidFill>
                <a:latin typeface="Open Sans"/>
                <a:ea typeface="Open Sans"/>
                <a:cs typeface="Open Sans"/>
                <a:sym typeface="Open Sans"/>
              </a:rPr>
              <a:t>Чи є у дитячого стільчика ремінь безпеки з ременем між ніжками?</a:t>
            </a:r>
          </a:p>
          <a:p>
            <a:pPr marL="342900" lvl="0" indent="-342900">
              <a:lnSpc>
                <a:spcPct val="140034"/>
              </a:lnSpc>
              <a:buFont typeface="Wingdings" panose="05000000000000000000" pitchFamily="2" charset="2"/>
              <a:buChar char="§"/>
            </a:pPr>
            <a:r>
              <a:rPr lang="uk-UA" sz="1800" b="1" dirty="0">
                <a:solidFill>
                  <a:srgbClr val="3E4242"/>
                </a:solidFill>
                <a:latin typeface="Open Sans"/>
                <a:ea typeface="Open Sans"/>
                <a:cs typeface="Open Sans"/>
                <a:sym typeface="Open Sans"/>
              </a:rPr>
              <a:t>Чи вільні столи від скатертин, які можна схопити?</a:t>
            </a:r>
            <a:endParaRPr sz="1800" b="1" i="0" u="none" strike="noStrike" cap="none" dirty="0">
              <a:solidFill>
                <a:srgbClr val="3E4242"/>
              </a:solidFill>
              <a:latin typeface="Open Sans"/>
              <a:ea typeface="Open Sans"/>
              <a:cs typeface="Open Sans"/>
              <a:sym typeface="Open Sans"/>
            </a:endParaRPr>
          </a:p>
        </p:txBody>
      </p:sp>
      <p:sp>
        <p:nvSpPr>
          <p:cNvPr id="3" name="Прямокутник 2">
            <a:extLst>
              <a:ext uri="{FF2B5EF4-FFF2-40B4-BE49-F238E27FC236}">
                <a16:creationId xmlns:a16="http://schemas.microsoft.com/office/drawing/2014/main" id="{274E129F-D386-44EC-8754-8A70E47BEC2B}"/>
              </a:ext>
            </a:extLst>
          </p:cNvPr>
          <p:cNvSpPr/>
          <p:nvPr/>
        </p:nvSpPr>
        <p:spPr>
          <a:xfrm>
            <a:off x="703771" y="269739"/>
            <a:ext cx="10454767" cy="1323439"/>
          </a:xfrm>
          <a:prstGeom prst="rect">
            <a:avLst/>
          </a:prstGeom>
        </p:spPr>
        <p:txBody>
          <a:bodyPr wrap="square">
            <a:spAutoFit/>
          </a:bodyPr>
          <a:lstStyle/>
          <a:p>
            <a:r>
              <a:rPr lang="ru-RU" sz="4000" b="1" dirty="0">
                <a:latin typeface="Open Sans" panose="020B0604020202020204" charset="0"/>
                <a:ea typeface="Open Sans" panose="020B0604020202020204" charset="0"/>
                <a:cs typeface="Open Sans" panose="020B0604020202020204" charset="0"/>
              </a:rPr>
              <a:t>Кухня: </a:t>
            </a:r>
          </a:p>
          <a:p>
            <a:r>
              <a:rPr lang="ru-RU" sz="4000" b="1" dirty="0" err="1">
                <a:latin typeface="Open Sans" panose="020B0604020202020204" charset="0"/>
                <a:ea typeface="Open Sans" panose="020B0604020202020204" charset="0"/>
                <a:cs typeface="Open Sans" panose="020B0604020202020204" charset="0"/>
              </a:rPr>
              <a:t>Контрольний</a:t>
            </a:r>
            <a:r>
              <a:rPr lang="ru-RU" sz="4000" b="1" dirty="0">
                <a:latin typeface="Open Sans" panose="020B0604020202020204" charset="0"/>
                <a:ea typeface="Open Sans" panose="020B0604020202020204" charset="0"/>
                <a:cs typeface="Open Sans" panose="020B0604020202020204" charset="0"/>
              </a:rPr>
              <a:t> список з </a:t>
            </a:r>
            <a:r>
              <a:rPr lang="ru-RU" sz="4000" b="1" dirty="0" err="1">
                <a:latin typeface="Open Sans" panose="020B0604020202020204" charset="0"/>
                <a:ea typeface="Open Sans" panose="020B0604020202020204" charset="0"/>
                <a:cs typeface="Open Sans" panose="020B0604020202020204" charset="0"/>
              </a:rPr>
              <a:t>безпеки</a:t>
            </a:r>
            <a:endParaRPr lang="uk-UA" sz="4000" b="1" dirty="0">
              <a:latin typeface="Open Sans" panose="020B0604020202020204" charset="0"/>
              <a:ea typeface="Open Sans" panose="020B0604020202020204" charset="0"/>
              <a:cs typeface="Open Sans" panose="020B0604020202020204" charset="0"/>
            </a:endParaRPr>
          </a:p>
        </p:txBody>
      </p:sp>
      <p:sp>
        <p:nvSpPr>
          <p:cNvPr id="2" name="Прямокутник 1">
            <a:extLst>
              <a:ext uri="{FF2B5EF4-FFF2-40B4-BE49-F238E27FC236}">
                <a16:creationId xmlns:a16="http://schemas.microsoft.com/office/drawing/2014/main" id="{5DCEF3E5-4D5A-4675-863E-33E7FDDAE4F2}"/>
              </a:ext>
            </a:extLst>
          </p:cNvPr>
          <p:cNvSpPr/>
          <p:nvPr/>
        </p:nvSpPr>
        <p:spPr>
          <a:xfrm>
            <a:off x="989716" y="5671599"/>
            <a:ext cx="6335294" cy="461665"/>
          </a:xfrm>
          <a:prstGeom prst="rect">
            <a:avLst/>
          </a:prstGeom>
        </p:spPr>
        <p:txBody>
          <a:bodyPr wrap="square">
            <a:spAutoFit/>
          </a:bodyPr>
          <a:lstStyle/>
          <a:p>
            <a:endParaRPr lang="uk-UA" sz="2400" b="1" dirty="0"/>
          </a:p>
        </p:txBody>
      </p:sp>
      <p:pic>
        <p:nvPicPr>
          <p:cNvPr id="4" name="Рисунок 3">
            <a:extLst>
              <a:ext uri="{FF2B5EF4-FFF2-40B4-BE49-F238E27FC236}">
                <a16:creationId xmlns:a16="http://schemas.microsoft.com/office/drawing/2014/main" id="{A8A4318B-22A1-72C9-5964-3C51AAAB0FEE}"/>
              </a:ext>
            </a:extLst>
          </p:cNvPr>
          <p:cNvPicPr>
            <a:picLocks noChangeAspect="1"/>
          </p:cNvPicPr>
          <p:nvPr/>
        </p:nvPicPr>
        <p:blipFill>
          <a:blip r:embed="rId9"/>
          <a:stretch>
            <a:fillRect/>
          </a:stretch>
        </p:blipFill>
        <p:spPr>
          <a:xfrm>
            <a:off x="11187249" y="7319512"/>
            <a:ext cx="3398277" cy="2646872"/>
          </a:xfrm>
          <a:prstGeom prst="rect">
            <a:avLst/>
          </a:prstGeom>
        </p:spPr>
      </p:pic>
      <p:pic>
        <p:nvPicPr>
          <p:cNvPr id="5" name="Рисунок 4">
            <a:extLst>
              <a:ext uri="{FF2B5EF4-FFF2-40B4-BE49-F238E27FC236}">
                <a16:creationId xmlns:a16="http://schemas.microsoft.com/office/drawing/2014/main" id="{F69D75CF-1D19-A738-ADE3-1156D4269B8E}"/>
              </a:ext>
            </a:extLst>
          </p:cNvPr>
          <p:cNvPicPr>
            <a:picLocks noChangeAspect="1"/>
          </p:cNvPicPr>
          <p:nvPr/>
        </p:nvPicPr>
        <p:blipFill>
          <a:blip r:embed="rId10"/>
          <a:stretch>
            <a:fillRect/>
          </a:stretch>
        </p:blipFill>
        <p:spPr>
          <a:xfrm>
            <a:off x="15231012" y="2141054"/>
            <a:ext cx="3056988" cy="2174539"/>
          </a:xfrm>
          <a:prstGeom prst="rect">
            <a:avLst/>
          </a:prstGeom>
        </p:spPr>
      </p:pic>
      <p:pic>
        <p:nvPicPr>
          <p:cNvPr id="6" name="Рисунок 5">
            <a:extLst>
              <a:ext uri="{FF2B5EF4-FFF2-40B4-BE49-F238E27FC236}">
                <a16:creationId xmlns:a16="http://schemas.microsoft.com/office/drawing/2014/main" id="{F4F79FDE-140F-1E22-6DD6-0C1573D64683}"/>
              </a:ext>
            </a:extLst>
          </p:cNvPr>
          <p:cNvPicPr>
            <a:picLocks noChangeAspect="1"/>
          </p:cNvPicPr>
          <p:nvPr/>
        </p:nvPicPr>
        <p:blipFill>
          <a:blip r:embed="rId11"/>
          <a:stretch>
            <a:fillRect/>
          </a:stretch>
        </p:blipFill>
        <p:spPr>
          <a:xfrm>
            <a:off x="15276669" y="7317132"/>
            <a:ext cx="2609179" cy="2545029"/>
          </a:xfrm>
          <a:prstGeom prst="rect">
            <a:avLst/>
          </a:prstGeom>
        </p:spPr>
      </p:pic>
    </p:spTree>
    <p:extLst>
      <p:ext uri="{BB962C8B-B14F-4D97-AF65-F5344CB8AC3E}">
        <p14:creationId xmlns:p14="http://schemas.microsoft.com/office/powerpoint/2010/main" val="17508440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BCE15EBB-4F65-F6D8-D4B5-8E072FB855FB}"/>
              </a:ext>
            </a:extLst>
          </p:cNvPr>
          <p:cNvPicPr>
            <a:picLocks noChangeAspect="1"/>
          </p:cNvPicPr>
          <p:nvPr/>
        </p:nvPicPr>
        <p:blipFill>
          <a:blip r:embed="rId2"/>
          <a:stretch>
            <a:fillRect/>
          </a:stretch>
        </p:blipFill>
        <p:spPr>
          <a:xfrm>
            <a:off x="2188794" y="1315847"/>
            <a:ext cx="5715000" cy="5715000"/>
          </a:xfrm>
          <a:prstGeom prst="rect">
            <a:avLst/>
          </a:prstGeom>
        </p:spPr>
      </p:pic>
      <p:pic>
        <p:nvPicPr>
          <p:cNvPr id="3" name="Рисунок 2">
            <a:extLst>
              <a:ext uri="{FF2B5EF4-FFF2-40B4-BE49-F238E27FC236}">
                <a16:creationId xmlns:a16="http://schemas.microsoft.com/office/drawing/2014/main" id="{029DC6FA-D633-AEBC-1C98-95898ED68710}"/>
              </a:ext>
            </a:extLst>
          </p:cNvPr>
          <p:cNvPicPr>
            <a:picLocks noChangeAspect="1"/>
          </p:cNvPicPr>
          <p:nvPr/>
        </p:nvPicPr>
        <p:blipFill>
          <a:blip r:embed="rId3"/>
          <a:stretch>
            <a:fillRect/>
          </a:stretch>
        </p:blipFill>
        <p:spPr>
          <a:xfrm>
            <a:off x="6705600" y="6351442"/>
            <a:ext cx="4876800" cy="3686176"/>
          </a:xfrm>
          <a:prstGeom prst="rect">
            <a:avLst/>
          </a:prstGeom>
        </p:spPr>
      </p:pic>
      <p:pic>
        <p:nvPicPr>
          <p:cNvPr id="5" name="Рисунок 4">
            <a:extLst>
              <a:ext uri="{FF2B5EF4-FFF2-40B4-BE49-F238E27FC236}">
                <a16:creationId xmlns:a16="http://schemas.microsoft.com/office/drawing/2014/main" id="{1C7DDA62-953D-45EB-9F79-9E1E29D8297C}"/>
              </a:ext>
            </a:extLst>
          </p:cNvPr>
          <p:cNvPicPr>
            <a:picLocks noChangeAspect="1"/>
          </p:cNvPicPr>
          <p:nvPr/>
        </p:nvPicPr>
        <p:blipFill>
          <a:blip r:embed="rId4"/>
          <a:stretch>
            <a:fillRect/>
          </a:stretch>
        </p:blipFill>
        <p:spPr>
          <a:xfrm>
            <a:off x="9525001" y="249382"/>
            <a:ext cx="9161542" cy="10287000"/>
          </a:xfrm>
          <a:prstGeom prst="rect">
            <a:avLst/>
          </a:prstGeom>
        </p:spPr>
      </p:pic>
      <p:sp>
        <p:nvSpPr>
          <p:cNvPr id="2" name="Заголовок 1">
            <a:extLst>
              <a:ext uri="{FF2B5EF4-FFF2-40B4-BE49-F238E27FC236}">
                <a16:creationId xmlns:a16="http://schemas.microsoft.com/office/drawing/2014/main" id="{788DC40A-3FD0-48C6-A3B9-C4354BE53645}"/>
              </a:ext>
            </a:extLst>
          </p:cNvPr>
          <p:cNvSpPr>
            <a:spLocks noGrp="1"/>
          </p:cNvSpPr>
          <p:nvPr>
            <p:ph type="ctrTitle"/>
          </p:nvPr>
        </p:nvSpPr>
        <p:spPr>
          <a:xfrm>
            <a:off x="9525001" y="425260"/>
            <a:ext cx="7772400" cy="890587"/>
          </a:xfrm>
        </p:spPr>
        <p:txBody>
          <a:bodyPr/>
          <a:lstStyle/>
          <a:p>
            <a:r>
              <a:rPr lang="uk-UA" b="1" dirty="0"/>
              <a:t>Фізична безпека дитини</a:t>
            </a:r>
          </a:p>
        </p:txBody>
      </p:sp>
      <p:sp>
        <p:nvSpPr>
          <p:cNvPr id="9" name="Прямокутник 8">
            <a:extLst>
              <a:ext uri="{FF2B5EF4-FFF2-40B4-BE49-F238E27FC236}">
                <a16:creationId xmlns:a16="http://schemas.microsoft.com/office/drawing/2014/main" id="{F1D6344E-A2F1-449B-A542-8678FA642207}"/>
              </a:ext>
            </a:extLst>
          </p:cNvPr>
          <p:cNvSpPr/>
          <p:nvPr/>
        </p:nvSpPr>
        <p:spPr>
          <a:xfrm>
            <a:off x="371473" y="4834901"/>
            <a:ext cx="10629035" cy="369332"/>
          </a:xfrm>
          <a:prstGeom prst="rect">
            <a:avLst/>
          </a:prstGeom>
        </p:spPr>
        <p:txBody>
          <a:bodyPr wrap="square">
            <a:spAutoFit/>
          </a:bodyPr>
          <a:lstStyle/>
          <a:p>
            <a:endParaRPr lang="uk-UA" sz="1800" b="1" dirty="0"/>
          </a:p>
        </p:txBody>
      </p:sp>
      <p:sp>
        <p:nvSpPr>
          <p:cNvPr id="4" name="Прямокутник 3">
            <a:extLst>
              <a:ext uri="{FF2B5EF4-FFF2-40B4-BE49-F238E27FC236}">
                <a16:creationId xmlns:a16="http://schemas.microsoft.com/office/drawing/2014/main" id="{B82601EB-6542-421E-A204-ED437124ED73}"/>
              </a:ext>
            </a:extLst>
          </p:cNvPr>
          <p:cNvSpPr/>
          <p:nvPr/>
        </p:nvSpPr>
        <p:spPr>
          <a:xfrm>
            <a:off x="460663" y="1315847"/>
            <a:ext cx="16604673" cy="7786747"/>
          </a:xfrm>
          <a:prstGeom prst="rect">
            <a:avLst/>
          </a:prstGeom>
        </p:spPr>
        <p:txBody>
          <a:bodyPr wrap="square">
            <a:spAutoFit/>
          </a:bodyPr>
          <a:lstStyle/>
          <a:p>
            <a:r>
              <a:rPr lang="uk-UA" sz="2000" b="1" dirty="0"/>
              <a:t>Важливим аспектом безпеки вдома є </a:t>
            </a:r>
            <a:r>
              <a:rPr lang="uk-UA" sz="2000" b="1" dirty="0">
                <a:solidFill>
                  <a:schemeClr val="accent6">
                    <a:lumMod val="75000"/>
                  </a:schemeClr>
                </a:solidFill>
              </a:rPr>
              <a:t>запобігання падінням</a:t>
            </a:r>
            <a:r>
              <a:rPr lang="uk-UA" sz="2000" b="1" dirty="0"/>
              <a:t>, які є основною причиною несмертельних травм у дітей. </a:t>
            </a:r>
          </a:p>
          <a:p>
            <a:endParaRPr lang="uk-UA" sz="2000" b="1" dirty="0"/>
          </a:p>
          <a:p>
            <a:r>
              <a:rPr lang="uk-UA" sz="2000" b="1" dirty="0"/>
              <a:t>43% всіх травм, пов’язаних із падінням, трапляються з дітьми віком до 4 років. Більшість серйозних падінь насправді відбувається вдома, тому особи, які доглядають за ними, повинні підтримувати безпеку вдома та закріплювати домашні меблі і предмети вжитку. </a:t>
            </a:r>
          </a:p>
          <a:p>
            <a:endParaRPr lang="uk-UA" sz="2000" b="1" dirty="0"/>
          </a:p>
          <a:p>
            <a:r>
              <a:rPr lang="uk-UA" sz="2000" b="1" dirty="0">
                <a:solidFill>
                  <a:schemeClr val="accent6">
                    <a:lumMod val="75000"/>
                  </a:schemeClr>
                </a:solidFill>
              </a:rPr>
              <a:t>Ось кілька порад щоб запобігти падінню:</a:t>
            </a:r>
          </a:p>
          <a:p>
            <a:endParaRPr lang="uk-UA" sz="2000" b="1" dirty="0"/>
          </a:p>
          <a:p>
            <a:pPr marL="342900" indent="-342900">
              <a:buFont typeface="Wingdings" panose="05000000000000000000" pitchFamily="2" charset="2"/>
              <a:buChar char="Ø"/>
            </a:pPr>
            <a:r>
              <a:rPr lang="uk-UA" sz="2000" b="1" dirty="0"/>
              <a:t>Використовуйте ремені безпеки, щоб закріпити телевізор та меблі, щоб не перекинулися.</a:t>
            </a:r>
          </a:p>
          <a:p>
            <a:pPr marL="342900" indent="-342900">
              <a:buFont typeface="Wingdings" panose="05000000000000000000" pitchFamily="2" charset="2"/>
              <a:buChar char="Ø"/>
            </a:pPr>
            <a:endParaRPr lang="uk-UA" sz="2000" b="1" dirty="0"/>
          </a:p>
          <a:p>
            <a:pPr marL="342900" indent="-342900">
              <a:buFont typeface="Wingdings" panose="05000000000000000000" pitchFamily="2" charset="2"/>
              <a:buChar char="Ø"/>
            </a:pPr>
            <a:r>
              <a:rPr lang="uk-UA" sz="2000" b="1" dirty="0"/>
              <a:t>Завжди захищайте дітей, коли вони перебувають у колясках, </a:t>
            </a:r>
            <a:r>
              <a:rPr lang="uk-UA" sz="2000" b="1" dirty="0" err="1"/>
              <a:t>автокріслах</a:t>
            </a:r>
            <a:r>
              <a:rPr lang="uk-UA" sz="2000" b="1" dirty="0"/>
              <a:t>, візках для покупок, дитячих стільчиках тощо.</a:t>
            </a:r>
          </a:p>
          <a:p>
            <a:pPr marL="342900" indent="-342900">
              <a:buFont typeface="Wingdings" panose="05000000000000000000" pitchFamily="2" charset="2"/>
              <a:buChar char="Ø"/>
            </a:pPr>
            <a:endParaRPr lang="uk-UA" sz="2000" b="1" dirty="0"/>
          </a:p>
          <a:p>
            <a:pPr marL="342900" indent="-342900">
              <a:buFont typeface="Wingdings" panose="05000000000000000000" pitchFamily="2" charset="2"/>
              <a:buChar char="Ø"/>
            </a:pPr>
            <a:r>
              <a:rPr lang="uk-UA" sz="2000" b="1" dirty="0"/>
              <a:t>Встановіть віконні решітки та упори на всіх вікнах, які  вище першого поверху вашого будинку.</a:t>
            </a:r>
          </a:p>
          <a:p>
            <a:pPr marL="342900" indent="-342900">
              <a:buFont typeface="Wingdings" panose="05000000000000000000" pitchFamily="2" charset="2"/>
              <a:buChar char="Ø"/>
            </a:pPr>
            <a:endParaRPr lang="uk-UA" sz="2000" b="1" dirty="0"/>
          </a:p>
          <a:p>
            <a:pPr marL="342900" indent="-342900">
              <a:buFont typeface="Wingdings" panose="05000000000000000000" pitchFamily="2" charset="2"/>
              <a:buChar char="Ø"/>
            </a:pPr>
            <a:r>
              <a:rPr lang="uk-UA" sz="2000" b="1" dirty="0"/>
              <a:t>Тримайте меблі подалі від вікон і зачиняйте всі вікна.</a:t>
            </a:r>
          </a:p>
          <a:p>
            <a:pPr marL="342900" indent="-342900">
              <a:buFont typeface="Wingdings" panose="05000000000000000000" pitchFamily="2" charset="2"/>
              <a:buChar char="Ø"/>
            </a:pPr>
            <a:endParaRPr lang="uk-UA" sz="2000" b="1" dirty="0"/>
          </a:p>
          <a:p>
            <a:pPr marL="342900" indent="-342900">
              <a:buFont typeface="Wingdings" panose="05000000000000000000" pitchFamily="2" charset="2"/>
              <a:buChar char="Ø"/>
            </a:pPr>
            <a:r>
              <a:rPr lang="uk-UA" sz="2000" b="1" dirty="0"/>
              <a:t>Переконайтесь, що ваша дитина грає на м’яких поверхнях.</a:t>
            </a:r>
          </a:p>
          <a:p>
            <a:pPr marL="342900" indent="-342900">
              <a:buFont typeface="Wingdings" panose="05000000000000000000" pitchFamily="2" charset="2"/>
              <a:buChar char="Ø"/>
            </a:pPr>
            <a:endParaRPr lang="uk-UA" sz="2000" b="1" dirty="0"/>
          </a:p>
          <a:p>
            <a:pPr marL="342900" indent="-342900">
              <a:buFont typeface="Wingdings" panose="05000000000000000000" pitchFamily="2" charset="2"/>
              <a:buChar char="Ø"/>
            </a:pPr>
            <a:r>
              <a:rPr lang="uk-UA" sz="2000" b="1" dirty="0"/>
              <a:t>Використовуйте захисні плівки /екрани, щоб запобігти доступу до сходів; розташуйте їх внизу і вгорі сходів.</a:t>
            </a:r>
          </a:p>
          <a:p>
            <a:pPr marL="342900" indent="-342900">
              <a:buFont typeface="Wingdings" panose="05000000000000000000" pitchFamily="2" charset="2"/>
              <a:buChar char="Ø"/>
            </a:pPr>
            <a:endParaRPr lang="uk-UA" sz="2000" b="1" dirty="0"/>
          </a:p>
          <a:p>
            <a:pPr marL="342900" indent="-342900">
              <a:buFont typeface="Wingdings" panose="05000000000000000000" pitchFamily="2" charset="2"/>
              <a:buChar char="Ø"/>
            </a:pPr>
            <a:r>
              <a:rPr lang="uk-UA" sz="2000" b="1" dirty="0"/>
              <a:t>Ніколи не залишайте дитину саму на ліжку, </a:t>
            </a:r>
            <a:r>
              <a:rPr lang="uk-UA" sz="2000" b="1" dirty="0" err="1"/>
              <a:t>пеленальному</a:t>
            </a:r>
            <a:r>
              <a:rPr lang="uk-UA" sz="2000" b="1" dirty="0"/>
              <a:t> столику чи інших меблях. Покладіть дитину на ковдру на підлогу, якщо вам потрібно відійти.</a:t>
            </a:r>
          </a:p>
          <a:p>
            <a:pPr marL="342900" indent="-342900">
              <a:buFont typeface="Wingdings" panose="05000000000000000000" pitchFamily="2" charset="2"/>
              <a:buChar char="Ø"/>
            </a:pPr>
            <a:endParaRPr lang="uk-UA" sz="2000" b="1" dirty="0"/>
          </a:p>
          <a:p>
            <a:pPr marL="342900" indent="-342900">
              <a:buFont typeface="Wingdings" panose="05000000000000000000" pitchFamily="2" charset="2"/>
              <a:buChar char="Ø"/>
            </a:pPr>
            <a:r>
              <a:rPr lang="uk-UA" sz="2000" b="1" dirty="0"/>
              <a:t>Завжди тримайте бортики ліжечка піднятими, коли ваша дитина всередині; зменшуйте висоту матраца в ліжечку в міру зростання дитини. </a:t>
            </a:r>
          </a:p>
        </p:txBody>
      </p:sp>
    </p:spTree>
    <p:extLst>
      <p:ext uri="{BB962C8B-B14F-4D97-AF65-F5344CB8AC3E}">
        <p14:creationId xmlns:p14="http://schemas.microsoft.com/office/powerpoint/2010/main" val="26259315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1C7DDA62-953D-45EB-9F79-9E1E29D8297C}"/>
              </a:ext>
            </a:extLst>
          </p:cNvPr>
          <p:cNvPicPr>
            <a:picLocks noChangeAspect="1"/>
          </p:cNvPicPr>
          <p:nvPr/>
        </p:nvPicPr>
        <p:blipFill>
          <a:blip r:embed="rId2"/>
          <a:stretch>
            <a:fillRect/>
          </a:stretch>
        </p:blipFill>
        <p:spPr>
          <a:xfrm>
            <a:off x="9525001" y="249382"/>
            <a:ext cx="9161542" cy="10287000"/>
          </a:xfrm>
          <a:prstGeom prst="rect">
            <a:avLst/>
          </a:prstGeom>
        </p:spPr>
      </p:pic>
      <p:sp>
        <p:nvSpPr>
          <p:cNvPr id="2" name="Заголовок 1">
            <a:extLst>
              <a:ext uri="{FF2B5EF4-FFF2-40B4-BE49-F238E27FC236}">
                <a16:creationId xmlns:a16="http://schemas.microsoft.com/office/drawing/2014/main" id="{788DC40A-3FD0-48C6-A3B9-C4354BE53645}"/>
              </a:ext>
            </a:extLst>
          </p:cNvPr>
          <p:cNvSpPr>
            <a:spLocks noGrp="1"/>
          </p:cNvSpPr>
          <p:nvPr>
            <p:ph type="ctrTitle"/>
          </p:nvPr>
        </p:nvSpPr>
        <p:spPr>
          <a:xfrm>
            <a:off x="9525001" y="425260"/>
            <a:ext cx="7772400" cy="890587"/>
          </a:xfrm>
        </p:spPr>
        <p:txBody>
          <a:bodyPr/>
          <a:lstStyle/>
          <a:p>
            <a:r>
              <a:rPr lang="uk-UA" b="1" dirty="0"/>
              <a:t>Фізична безпека дитини</a:t>
            </a:r>
          </a:p>
        </p:txBody>
      </p:sp>
      <p:sp>
        <p:nvSpPr>
          <p:cNvPr id="9" name="Прямокутник 8">
            <a:extLst>
              <a:ext uri="{FF2B5EF4-FFF2-40B4-BE49-F238E27FC236}">
                <a16:creationId xmlns:a16="http://schemas.microsoft.com/office/drawing/2014/main" id="{F1D6344E-A2F1-449B-A542-8678FA642207}"/>
              </a:ext>
            </a:extLst>
          </p:cNvPr>
          <p:cNvSpPr/>
          <p:nvPr/>
        </p:nvSpPr>
        <p:spPr>
          <a:xfrm>
            <a:off x="1064200" y="5394749"/>
            <a:ext cx="10629035" cy="369332"/>
          </a:xfrm>
          <a:prstGeom prst="rect">
            <a:avLst/>
          </a:prstGeom>
        </p:spPr>
        <p:txBody>
          <a:bodyPr wrap="square">
            <a:spAutoFit/>
          </a:bodyPr>
          <a:lstStyle/>
          <a:p>
            <a:endParaRPr lang="uk-UA" sz="1800" b="1" dirty="0"/>
          </a:p>
        </p:txBody>
      </p:sp>
      <p:sp>
        <p:nvSpPr>
          <p:cNvPr id="4" name="Прямокутник 3">
            <a:extLst>
              <a:ext uri="{FF2B5EF4-FFF2-40B4-BE49-F238E27FC236}">
                <a16:creationId xmlns:a16="http://schemas.microsoft.com/office/drawing/2014/main" id="{B82601EB-6542-421E-A204-ED437124ED73}"/>
              </a:ext>
            </a:extLst>
          </p:cNvPr>
          <p:cNvSpPr/>
          <p:nvPr/>
        </p:nvSpPr>
        <p:spPr>
          <a:xfrm>
            <a:off x="612202" y="1487759"/>
            <a:ext cx="16604673" cy="5016758"/>
          </a:xfrm>
          <a:prstGeom prst="rect">
            <a:avLst/>
          </a:prstGeom>
        </p:spPr>
        <p:txBody>
          <a:bodyPr wrap="square">
            <a:spAutoFit/>
          </a:bodyPr>
          <a:lstStyle/>
          <a:p>
            <a:endParaRPr lang="uk-UA" sz="2000" b="1" dirty="0"/>
          </a:p>
          <a:p>
            <a:pPr marL="342900" indent="-342900">
              <a:buFont typeface="Wingdings" panose="05000000000000000000" pitchFamily="2" charset="2"/>
              <a:buChar char="§"/>
            </a:pPr>
            <a:r>
              <a:rPr lang="uk-UA" sz="2000" b="1" dirty="0"/>
              <a:t>Припиніть використання ліжечка, якщо верхні поручні становлять менше трьох чвертей зросту дитини.</a:t>
            </a:r>
          </a:p>
          <a:p>
            <a:pPr marL="342900" indent="-342900">
              <a:buFont typeface="Wingdings" panose="05000000000000000000" pitchFamily="2" charset="2"/>
              <a:buChar char="§"/>
            </a:pPr>
            <a:endParaRPr lang="uk-UA" sz="2000" b="1" dirty="0"/>
          </a:p>
          <a:p>
            <a:pPr marL="342900" indent="-342900">
              <a:buFont typeface="Wingdings" panose="05000000000000000000" pitchFamily="2" charset="2"/>
              <a:buChar char="§"/>
            </a:pPr>
            <a:r>
              <a:rPr lang="uk-UA" sz="2000" b="1" dirty="0"/>
              <a:t>Не лишайте іграшок та інших предметів у ліжечку , які можна використовувати як сходинки, щоб перелізти через поручні ліжечка.</a:t>
            </a:r>
          </a:p>
          <a:p>
            <a:pPr marL="342900" indent="-342900">
              <a:buFont typeface="Wingdings" panose="05000000000000000000" pitchFamily="2" charset="2"/>
              <a:buChar char="§"/>
            </a:pPr>
            <a:endParaRPr lang="uk-UA" sz="2000" b="1" dirty="0"/>
          </a:p>
          <a:p>
            <a:pPr marL="342900" indent="-342900">
              <a:buFont typeface="Wingdings" panose="05000000000000000000" pitchFamily="2" charset="2"/>
              <a:buChar char="§"/>
            </a:pPr>
            <a:r>
              <a:rPr lang="uk-UA" sz="2000" b="1" dirty="0">
                <a:solidFill>
                  <a:srgbClr val="FF0000"/>
                </a:solidFill>
              </a:rPr>
              <a:t>Завжди підтримуйте належний нагляд за дитиною у будь-який час.</a:t>
            </a:r>
          </a:p>
          <a:p>
            <a:pPr marL="342900" indent="-342900">
              <a:buFont typeface="Wingdings" panose="05000000000000000000" pitchFamily="2" charset="2"/>
              <a:buChar char="§"/>
            </a:pPr>
            <a:endParaRPr lang="uk-UA" sz="2000" b="1" dirty="0"/>
          </a:p>
          <a:p>
            <a:pPr marL="342900" indent="-342900">
              <a:buFont typeface="Wingdings" panose="05000000000000000000" pitchFamily="2" charset="2"/>
              <a:buChar char="§"/>
            </a:pPr>
            <a:r>
              <a:rPr lang="uk-UA" sz="2000" b="1" dirty="0"/>
              <a:t>Ніколи не рано починати навчати дітей їх безпеці. Спробуйте зробити це у ігровій формі, весело; допоможіть дітям визначити небезпечні місця вдома, пояснюючи, що завжди слід уникати гарячих печей, плит, гострих предметів та всього того, що може завдати шкоди. </a:t>
            </a:r>
          </a:p>
          <a:p>
            <a:pPr marL="342900" indent="-342900">
              <a:buFont typeface="Wingdings" panose="05000000000000000000" pitchFamily="2" charset="2"/>
              <a:buChar char="§"/>
            </a:pPr>
            <a:endParaRPr lang="uk-UA" sz="2000" b="1" dirty="0"/>
          </a:p>
          <a:p>
            <a:pPr marL="342900" indent="-342900">
              <a:buFont typeface="Wingdings" panose="05000000000000000000" pitchFamily="2" charset="2"/>
              <a:buChar char="§"/>
            </a:pPr>
            <a:r>
              <a:rPr lang="uk-UA" sz="2000" b="1" dirty="0"/>
              <a:t>Ранній початок уроків безпеки може допомогти уберегти дітей протягом усього їхнього життя.</a:t>
            </a:r>
            <a:r>
              <a:rPr lang="ru-RU" sz="2000" b="1" dirty="0"/>
              <a:t> </a:t>
            </a:r>
          </a:p>
          <a:p>
            <a:endParaRPr lang="ru-RU" sz="2000" b="1" dirty="0"/>
          </a:p>
          <a:p>
            <a:r>
              <a:rPr lang="ru-RU" sz="2000" b="1" i="1" dirty="0" err="1">
                <a:solidFill>
                  <a:schemeClr val="accent6">
                    <a:lumMod val="75000"/>
                  </a:schemeClr>
                </a:solidFill>
              </a:rPr>
              <a:t>Дитина</a:t>
            </a:r>
            <a:r>
              <a:rPr lang="ru-RU" sz="2000" b="1" i="1" dirty="0">
                <a:solidFill>
                  <a:schemeClr val="accent6">
                    <a:lumMod val="75000"/>
                  </a:schemeClr>
                </a:solidFill>
              </a:rPr>
              <a:t> </a:t>
            </a:r>
            <a:r>
              <a:rPr lang="ru-RU" sz="2000" b="1" i="1" dirty="0" err="1">
                <a:solidFill>
                  <a:schemeClr val="accent6">
                    <a:lumMod val="75000"/>
                  </a:schemeClr>
                </a:solidFill>
              </a:rPr>
              <a:t>приблизно</a:t>
            </a:r>
            <a:r>
              <a:rPr lang="ru-RU" sz="2000" b="1" i="1" dirty="0">
                <a:solidFill>
                  <a:schemeClr val="accent6">
                    <a:lumMod val="75000"/>
                  </a:schemeClr>
                </a:solidFill>
              </a:rPr>
              <a:t> з 3 </a:t>
            </a:r>
            <a:r>
              <a:rPr lang="ru-RU" sz="2000" b="1" i="1" dirty="0" err="1">
                <a:solidFill>
                  <a:schemeClr val="accent6">
                    <a:lumMod val="75000"/>
                  </a:schemeClr>
                </a:solidFill>
              </a:rPr>
              <a:t>років</a:t>
            </a:r>
            <a:r>
              <a:rPr lang="ru-RU" sz="2000" b="1" i="1" dirty="0">
                <a:solidFill>
                  <a:schemeClr val="accent6">
                    <a:lumMod val="75000"/>
                  </a:schemeClr>
                </a:solidFill>
              </a:rPr>
              <a:t> повинна знати </a:t>
            </a:r>
            <a:r>
              <a:rPr lang="ru-RU" sz="2000" b="1" i="1" dirty="0" err="1">
                <a:solidFill>
                  <a:schemeClr val="accent6">
                    <a:lumMod val="75000"/>
                  </a:schemeClr>
                </a:solidFill>
              </a:rPr>
              <a:t>своє</a:t>
            </a:r>
            <a:r>
              <a:rPr lang="ru-RU" sz="2000" b="1" i="1" dirty="0">
                <a:solidFill>
                  <a:schemeClr val="accent6">
                    <a:lumMod val="75000"/>
                  </a:schemeClr>
                </a:solidFill>
              </a:rPr>
              <a:t> </a:t>
            </a:r>
            <a:r>
              <a:rPr lang="ru-RU" sz="2000" b="1" i="1" dirty="0" err="1">
                <a:solidFill>
                  <a:schemeClr val="accent6">
                    <a:lumMod val="75000"/>
                  </a:schemeClr>
                </a:solidFill>
              </a:rPr>
              <a:t>ім'я</a:t>
            </a:r>
            <a:r>
              <a:rPr lang="ru-RU" sz="2000" b="1" i="1" dirty="0">
                <a:solidFill>
                  <a:schemeClr val="accent6">
                    <a:lumMod val="75000"/>
                  </a:schemeClr>
                </a:solidFill>
              </a:rPr>
              <a:t> та </a:t>
            </a:r>
            <a:r>
              <a:rPr lang="ru-RU" sz="2000" b="1" i="1" dirty="0" err="1">
                <a:solidFill>
                  <a:schemeClr val="accent6">
                    <a:lumMod val="75000"/>
                  </a:schemeClr>
                </a:solidFill>
              </a:rPr>
              <a:t>прізвище</a:t>
            </a:r>
            <a:r>
              <a:rPr lang="ru-RU" sz="2000" b="1" i="1" dirty="0">
                <a:solidFill>
                  <a:schemeClr val="accent6">
                    <a:lumMod val="75000"/>
                  </a:schemeClr>
                </a:solidFill>
              </a:rPr>
              <a:t>, </a:t>
            </a:r>
            <a:r>
              <a:rPr lang="ru-RU" sz="2000" b="1" i="1" dirty="0" err="1">
                <a:solidFill>
                  <a:schemeClr val="accent6">
                    <a:lumMod val="75000"/>
                  </a:schemeClr>
                </a:solidFill>
              </a:rPr>
              <a:t>імена</a:t>
            </a:r>
            <a:r>
              <a:rPr lang="ru-RU" sz="2000" b="1" i="1" dirty="0">
                <a:solidFill>
                  <a:schemeClr val="accent6">
                    <a:lumMod val="75000"/>
                  </a:schemeClr>
                </a:solidFill>
              </a:rPr>
              <a:t> </a:t>
            </a:r>
            <a:r>
              <a:rPr lang="ru-RU" sz="2000" b="1" i="1" dirty="0" err="1">
                <a:solidFill>
                  <a:schemeClr val="accent6">
                    <a:lumMod val="75000"/>
                  </a:schemeClr>
                </a:solidFill>
              </a:rPr>
              <a:t>батьків</a:t>
            </a:r>
            <a:r>
              <a:rPr lang="ru-RU" sz="2000" b="1" i="1" dirty="0">
                <a:solidFill>
                  <a:schemeClr val="accent6">
                    <a:lumMod val="75000"/>
                  </a:schemeClr>
                </a:solidFill>
              </a:rPr>
              <a:t>, </a:t>
            </a:r>
            <a:r>
              <a:rPr lang="ru-RU" sz="2000" b="1" i="1" dirty="0" err="1">
                <a:solidFill>
                  <a:schemeClr val="accent6">
                    <a:lumMod val="75000"/>
                  </a:schemeClr>
                </a:solidFill>
              </a:rPr>
              <a:t>можливо</a:t>
            </a:r>
            <a:r>
              <a:rPr lang="ru-RU" sz="2000" b="1" i="1" dirty="0">
                <a:solidFill>
                  <a:schemeClr val="accent6">
                    <a:lumMod val="75000"/>
                  </a:schemeClr>
                </a:solidFill>
              </a:rPr>
              <a:t> номер телефону </a:t>
            </a:r>
            <a:r>
              <a:rPr lang="ru-RU" sz="2000" b="1" i="1" dirty="0" err="1">
                <a:solidFill>
                  <a:schemeClr val="accent6">
                    <a:lumMod val="75000"/>
                  </a:schemeClr>
                </a:solidFill>
              </a:rPr>
              <a:t>когось</a:t>
            </a:r>
            <a:r>
              <a:rPr lang="ru-RU" sz="2000" b="1" i="1" dirty="0">
                <a:solidFill>
                  <a:schemeClr val="accent6">
                    <a:lumMod val="75000"/>
                  </a:schemeClr>
                </a:solidFill>
              </a:rPr>
              <a:t> </a:t>
            </a:r>
            <a:r>
              <a:rPr lang="ru-RU" sz="2000" b="1" i="1" dirty="0" err="1">
                <a:solidFill>
                  <a:schemeClr val="accent6">
                    <a:lumMod val="75000"/>
                  </a:schemeClr>
                </a:solidFill>
              </a:rPr>
              <a:t>із</a:t>
            </a:r>
            <a:r>
              <a:rPr lang="ru-RU" sz="2000" b="1" i="1" dirty="0">
                <a:solidFill>
                  <a:schemeClr val="accent6">
                    <a:lumMod val="75000"/>
                  </a:schemeClr>
                </a:solidFill>
              </a:rPr>
              <a:t> </a:t>
            </a:r>
            <a:r>
              <a:rPr lang="ru-RU" sz="2000" b="1" i="1" dirty="0" err="1">
                <a:solidFill>
                  <a:schemeClr val="accent6">
                    <a:lumMod val="75000"/>
                  </a:schemeClr>
                </a:solidFill>
              </a:rPr>
              <a:t>батьків</a:t>
            </a:r>
            <a:r>
              <a:rPr lang="ru-RU" sz="2000" b="1" i="1" dirty="0">
                <a:solidFill>
                  <a:schemeClr val="accent6">
                    <a:lumMod val="75000"/>
                  </a:schemeClr>
                </a:solidFill>
              </a:rPr>
              <a:t> (в </a:t>
            </a:r>
            <a:r>
              <a:rPr lang="ru-RU" sz="2000" b="1" i="1" dirty="0" err="1">
                <a:solidFill>
                  <a:schemeClr val="accent6">
                    <a:lumMod val="75000"/>
                  </a:schemeClr>
                </a:solidFill>
              </a:rPr>
              <a:t>більш</a:t>
            </a:r>
            <a:r>
              <a:rPr lang="ru-RU" sz="2000" b="1" i="1" dirty="0">
                <a:solidFill>
                  <a:schemeClr val="accent6">
                    <a:lumMod val="75000"/>
                  </a:schemeClr>
                </a:solidFill>
              </a:rPr>
              <a:t> старшому </a:t>
            </a:r>
            <a:r>
              <a:rPr lang="ru-RU" sz="2000" b="1" i="1" dirty="0" err="1">
                <a:solidFill>
                  <a:schemeClr val="accent6">
                    <a:lumMod val="75000"/>
                  </a:schemeClr>
                </a:solidFill>
              </a:rPr>
              <a:t>віці</a:t>
            </a:r>
            <a:r>
              <a:rPr lang="ru-RU" sz="2000" b="1" i="1" dirty="0">
                <a:solidFill>
                  <a:schemeClr val="accent6">
                    <a:lumMod val="75000"/>
                  </a:schemeClr>
                </a:solidFill>
              </a:rPr>
              <a:t> ).</a:t>
            </a:r>
            <a:endParaRPr lang="uk-UA" sz="2000" b="1" i="1" dirty="0">
              <a:solidFill>
                <a:schemeClr val="accent6">
                  <a:lumMod val="75000"/>
                </a:schemeClr>
              </a:solidFill>
            </a:endParaRPr>
          </a:p>
        </p:txBody>
      </p:sp>
      <p:pic>
        <p:nvPicPr>
          <p:cNvPr id="3" name="Рисунок 2">
            <a:extLst>
              <a:ext uri="{FF2B5EF4-FFF2-40B4-BE49-F238E27FC236}">
                <a16:creationId xmlns:a16="http://schemas.microsoft.com/office/drawing/2014/main" id="{C2162FA1-212C-9B8F-E129-AF58A0CD51DD}"/>
              </a:ext>
            </a:extLst>
          </p:cNvPr>
          <p:cNvPicPr>
            <a:picLocks noChangeAspect="1"/>
          </p:cNvPicPr>
          <p:nvPr/>
        </p:nvPicPr>
        <p:blipFill>
          <a:blip r:embed="rId3"/>
          <a:stretch>
            <a:fillRect/>
          </a:stretch>
        </p:blipFill>
        <p:spPr>
          <a:xfrm>
            <a:off x="7693597" y="6255542"/>
            <a:ext cx="3810000" cy="3810000"/>
          </a:xfrm>
          <a:prstGeom prst="rect">
            <a:avLst/>
          </a:prstGeom>
        </p:spPr>
      </p:pic>
      <p:pic>
        <p:nvPicPr>
          <p:cNvPr id="7" name="Рисунок 6">
            <a:extLst>
              <a:ext uri="{FF2B5EF4-FFF2-40B4-BE49-F238E27FC236}">
                <a16:creationId xmlns:a16="http://schemas.microsoft.com/office/drawing/2014/main" id="{B18152E0-077B-2A74-5F4E-A572AB3AE6FE}"/>
              </a:ext>
            </a:extLst>
          </p:cNvPr>
          <p:cNvPicPr>
            <a:picLocks noChangeAspect="1"/>
          </p:cNvPicPr>
          <p:nvPr/>
        </p:nvPicPr>
        <p:blipFill>
          <a:blip r:embed="rId4"/>
          <a:stretch>
            <a:fillRect/>
          </a:stretch>
        </p:blipFill>
        <p:spPr>
          <a:xfrm>
            <a:off x="13939394" y="6227618"/>
            <a:ext cx="3810000" cy="3810000"/>
          </a:xfrm>
          <a:prstGeom prst="rect">
            <a:avLst/>
          </a:prstGeom>
        </p:spPr>
      </p:pic>
      <p:pic>
        <p:nvPicPr>
          <p:cNvPr id="8" name="Рисунок 7">
            <a:extLst>
              <a:ext uri="{FF2B5EF4-FFF2-40B4-BE49-F238E27FC236}">
                <a16:creationId xmlns:a16="http://schemas.microsoft.com/office/drawing/2014/main" id="{7F1ED2D9-9A82-FB48-369C-10ACA505A895}"/>
              </a:ext>
            </a:extLst>
          </p:cNvPr>
          <p:cNvPicPr>
            <a:picLocks noChangeAspect="1"/>
          </p:cNvPicPr>
          <p:nvPr/>
        </p:nvPicPr>
        <p:blipFill>
          <a:blip r:embed="rId5"/>
          <a:stretch>
            <a:fillRect/>
          </a:stretch>
        </p:blipFill>
        <p:spPr>
          <a:xfrm>
            <a:off x="1285875" y="6629399"/>
            <a:ext cx="3971925" cy="3062287"/>
          </a:xfrm>
          <a:prstGeom prst="rect">
            <a:avLst/>
          </a:prstGeom>
        </p:spPr>
      </p:pic>
    </p:spTree>
    <p:extLst>
      <p:ext uri="{BB962C8B-B14F-4D97-AF65-F5344CB8AC3E}">
        <p14:creationId xmlns:p14="http://schemas.microsoft.com/office/powerpoint/2010/main" val="10241085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1C7DDA62-953D-45EB-9F79-9E1E29D8297C}"/>
              </a:ext>
            </a:extLst>
          </p:cNvPr>
          <p:cNvPicPr>
            <a:picLocks noChangeAspect="1"/>
          </p:cNvPicPr>
          <p:nvPr/>
        </p:nvPicPr>
        <p:blipFill>
          <a:blip r:embed="rId2"/>
          <a:stretch>
            <a:fillRect/>
          </a:stretch>
        </p:blipFill>
        <p:spPr>
          <a:xfrm>
            <a:off x="9416590" y="-900545"/>
            <a:ext cx="9161542" cy="10287000"/>
          </a:xfrm>
          <a:prstGeom prst="rect">
            <a:avLst/>
          </a:prstGeom>
        </p:spPr>
      </p:pic>
      <p:sp>
        <p:nvSpPr>
          <p:cNvPr id="2" name="Заголовок 1">
            <a:extLst>
              <a:ext uri="{FF2B5EF4-FFF2-40B4-BE49-F238E27FC236}">
                <a16:creationId xmlns:a16="http://schemas.microsoft.com/office/drawing/2014/main" id="{788DC40A-3FD0-48C6-A3B9-C4354BE53645}"/>
              </a:ext>
            </a:extLst>
          </p:cNvPr>
          <p:cNvSpPr>
            <a:spLocks noGrp="1"/>
          </p:cNvSpPr>
          <p:nvPr>
            <p:ph type="ctrTitle"/>
          </p:nvPr>
        </p:nvSpPr>
        <p:spPr>
          <a:xfrm>
            <a:off x="4080163" y="337157"/>
            <a:ext cx="11589327" cy="890587"/>
          </a:xfrm>
        </p:spPr>
        <p:txBody>
          <a:bodyPr>
            <a:normAutofit/>
          </a:bodyPr>
          <a:lstStyle/>
          <a:p>
            <a:r>
              <a:rPr lang="ru-RU" b="1" dirty="0" err="1"/>
              <a:t>Середовище</a:t>
            </a:r>
            <a:r>
              <a:rPr lang="ru-RU" b="1" dirty="0"/>
              <a:t>, </a:t>
            </a:r>
            <a:r>
              <a:rPr lang="ru-RU" b="1" dirty="0" err="1"/>
              <a:t>вільне</a:t>
            </a:r>
            <a:r>
              <a:rPr lang="ru-RU" b="1" dirty="0"/>
              <a:t> </a:t>
            </a:r>
            <a:r>
              <a:rPr lang="ru-RU" b="1" dirty="0" err="1"/>
              <a:t>від</a:t>
            </a:r>
            <a:r>
              <a:rPr lang="ru-RU" b="1" dirty="0"/>
              <a:t> </a:t>
            </a:r>
            <a:r>
              <a:rPr lang="ru-RU" b="1" dirty="0" err="1"/>
              <a:t>гніву</a:t>
            </a:r>
            <a:r>
              <a:rPr lang="ru-RU" b="1" dirty="0"/>
              <a:t> та </a:t>
            </a:r>
            <a:r>
              <a:rPr lang="ru-RU" b="1" dirty="0" err="1"/>
              <a:t>конфліктів</a:t>
            </a:r>
            <a:r>
              <a:rPr lang="ru-RU" b="1" dirty="0"/>
              <a:t>.</a:t>
            </a:r>
            <a:endParaRPr lang="uk-UA" b="1" dirty="0"/>
          </a:p>
        </p:txBody>
      </p:sp>
      <p:pic>
        <p:nvPicPr>
          <p:cNvPr id="4" name="Рисунок 3">
            <a:extLst>
              <a:ext uri="{FF2B5EF4-FFF2-40B4-BE49-F238E27FC236}">
                <a16:creationId xmlns:a16="http://schemas.microsoft.com/office/drawing/2014/main" id="{5682C662-237A-4CD3-91E7-47F4D897C980}"/>
              </a:ext>
            </a:extLst>
          </p:cNvPr>
          <p:cNvPicPr>
            <a:picLocks noChangeAspect="1"/>
          </p:cNvPicPr>
          <p:nvPr/>
        </p:nvPicPr>
        <p:blipFill>
          <a:blip r:embed="rId3"/>
          <a:stretch>
            <a:fillRect/>
          </a:stretch>
        </p:blipFill>
        <p:spPr>
          <a:xfrm>
            <a:off x="10772777" y="1133475"/>
            <a:ext cx="7143750" cy="4010025"/>
          </a:xfrm>
          <a:prstGeom prst="rect">
            <a:avLst/>
          </a:prstGeom>
        </p:spPr>
      </p:pic>
      <p:sp>
        <p:nvSpPr>
          <p:cNvPr id="9" name="Прямокутник 8">
            <a:extLst>
              <a:ext uri="{FF2B5EF4-FFF2-40B4-BE49-F238E27FC236}">
                <a16:creationId xmlns:a16="http://schemas.microsoft.com/office/drawing/2014/main" id="{F1D6344E-A2F1-449B-A542-8678FA642207}"/>
              </a:ext>
            </a:extLst>
          </p:cNvPr>
          <p:cNvSpPr/>
          <p:nvPr/>
        </p:nvSpPr>
        <p:spPr>
          <a:xfrm>
            <a:off x="371473" y="4834901"/>
            <a:ext cx="10629035" cy="369332"/>
          </a:xfrm>
          <a:prstGeom prst="rect">
            <a:avLst/>
          </a:prstGeom>
        </p:spPr>
        <p:txBody>
          <a:bodyPr wrap="square">
            <a:spAutoFit/>
          </a:bodyPr>
          <a:lstStyle/>
          <a:p>
            <a:endParaRPr lang="uk-UA" sz="1800" b="1" dirty="0"/>
          </a:p>
        </p:txBody>
      </p:sp>
      <p:sp>
        <p:nvSpPr>
          <p:cNvPr id="3" name="Прямокутник 2">
            <a:extLst>
              <a:ext uri="{FF2B5EF4-FFF2-40B4-BE49-F238E27FC236}">
                <a16:creationId xmlns:a16="http://schemas.microsoft.com/office/drawing/2014/main" id="{AED8DB01-32D2-4A03-88F1-51F70D3431D0}"/>
              </a:ext>
            </a:extLst>
          </p:cNvPr>
          <p:cNvSpPr/>
          <p:nvPr/>
        </p:nvSpPr>
        <p:spPr>
          <a:xfrm>
            <a:off x="166255" y="1315847"/>
            <a:ext cx="12205854" cy="1015663"/>
          </a:xfrm>
          <a:prstGeom prst="rect">
            <a:avLst/>
          </a:prstGeom>
        </p:spPr>
        <p:txBody>
          <a:bodyPr wrap="square">
            <a:spAutoFit/>
          </a:bodyPr>
          <a:lstStyle/>
          <a:p>
            <a:endParaRPr lang="ru-RU" sz="2000" dirty="0"/>
          </a:p>
          <a:p>
            <a:r>
              <a:rPr lang="ru-RU" sz="2000" dirty="0" err="1"/>
              <a:t>Створення</a:t>
            </a:r>
            <a:r>
              <a:rPr lang="ru-RU" sz="2000" dirty="0"/>
              <a:t> </a:t>
            </a:r>
            <a:r>
              <a:rPr lang="ru-RU" sz="2000" dirty="0" err="1"/>
              <a:t>атмосфери</a:t>
            </a:r>
            <a:r>
              <a:rPr lang="ru-RU" sz="2000" dirty="0"/>
              <a:t> </a:t>
            </a:r>
            <a:r>
              <a:rPr lang="ru-RU" sz="2000" dirty="0" err="1"/>
              <a:t>відкритості</a:t>
            </a:r>
            <a:r>
              <a:rPr lang="ru-RU" sz="2000" dirty="0"/>
              <a:t> та </a:t>
            </a:r>
            <a:r>
              <a:rPr lang="ru-RU" sz="2000" dirty="0" err="1"/>
              <a:t>загального</a:t>
            </a:r>
            <a:r>
              <a:rPr lang="ru-RU" sz="2000" dirty="0"/>
              <a:t> </a:t>
            </a:r>
            <a:r>
              <a:rPr lang="ru-RU" sz="2000" dirty="0" err="1"/>
              <a:t>відчуття</a:t>
            </a:r>
            <a:r>
              <a:rPr lang="ru-RU" sz="2000" dirty="0"/>
              <a:t> комфорту і </a:t>
            </a:r>
            <a:r>
              <a:rPr lang="ru-RU" sz="2000" dirty="0" err="1"/>
              <a:t>довіри</a:t>
            </a:r>
            <a:r>
              <a:rPr lang="ru-RU" sz="2000" dirty="0"/>
              <a:t> є </a:t>
            </a:r>
            <a:r>
              <a:rPr lang="ru-RU" sz="2000" dirty="0" err="1"/>
              <a:t>обов’язковим</a:t>
            </a:r>
            <a:r>
              <a:rPr lang="ru-RU" sz="2000" dirty="0"/>
              <a:t> для </a:t>
            </a:r>
            <a:r>
              <a:rPr lang="ru-RU" sz="2000" dirty="0" err="1"/>
              <a:t>виховання</a:t>
            </a:r>
            <a:r>
              <a:rPr lang="ru-RU" sz="2000" dirty="0"/>
              <a:t> </a:t>
            </a:r>
            <a:r>
              <a:rPr lang="ru-RU" sz="2000" dirty="0" err="1"/>
              <a:t>щасливої</a:t>
            </a:r>
            <a:r>
              <a:rPr lang="ru-RU" sz="2000" dirty="0"/>
              <a:t>, </a:t>
            </a:r>
            <a:r>
              <a:rPr lang="ru-RU" sz="2000" dirty="0" err="1"/>
              <a:t>здорової</a:t>
            </a:r>
            <a:r>
              <a:rPr lang="ru-RU" sz="2000" dirty="0"/>
              <a:t> </a:t>
            </a:r>
            <a:r>
              <a:rPr lang="ru-RU" sz="2000" dirty="0" err="1"/>
              <a:t>дитини</a:t>
            </a:r>
            <a:r>
              <a:rPr lang="ru-RU" sz="2000" dirty="0"/>
              <a:t>. </a:t>
            </a:r>
          </a:p>
        </p:txBody>
      </p:sp>
      <p:sp>
        <p:nvSpPr>
          <p:cNvPr id="6" name="Прямокутник 5">
            <a:extLst>
              <a:ext uri="{FF2B5EF4-FFF2-40B4-BE49-F238E27FC236}">
                <a16:creationId xmlns:a16="http://schemas.microsoft.com/office/drawing/2014/main" id="{D790F8F0-D21A-4BF3-B516-223B763863CF}"/>
              </a:ext>
            </a:extLst>
          </p:cNvPr>
          <p:cNvSpPr/>
          <p:nvPr/>
        </p:nvSpPr>
        <p:spPr>
          <a:xfrm>
            <a:off x="214312" y="2603016"/>
            <a:ext cx="9144000" cy="707886"/>
          </a:xfrm>
          <a:prstGeom prst="rect">
            <a:avLst/>
          </a:prstGeom>
        </p:spPr>
        <p:txBody>
          <a:bodyPr>
            <a:spAutoFit/>
          </a:bodyPr>
          <a:lstStyle/>
          <a:p>
            <a:r>
              <a:rPr lang="uk-UA" sz="2000" b="1" dirty="0"/>
              <a:t>Є багато простих способів, які допоможуть дитині почуватися цілісною та щасливою вдома. Ось деякі з них:</a:t>
            </a:r>
          </a:p>
        </p:txBody>
      </p:sp>
      <p:sp>
        <p:nvSpPr>
          <p:cNvPr id="7" name="Прямокутник 6">
            <a:extLst>
              <a:ext uri="{FF2B5EF4-FFF2-40B4-BE49-F238E27FC236}">
                <a16:creationId xmlns:a16="http://schemas.microsoft.com/office/drawing/2014/main" id="{538D719F-E2A5-4C31-929F-CEAB85F5415D}"/>
              </a:ext>
            </a:extLst>
          </p:cNvPr>
          <p:cNvSpPr/>
          <p:nvPr/>
        </p:nvSpPr>
        <p:spPr>
          <a:xfrm>
            <a:off x="166255" y="3582408"/>
            <a:ext cx="14084756" cy="5324535"/>
          </a:xfrm>
          <a:prstGeom prst="rect">
            <a:avLst/>
          </a:prstGeom>
        </p:spPr>
        <p:txBody>
          <a:bodyPr wrap="square">
            <a:spAutoFit/>
          </a:bodyPr>
          <a:lstStyle/>
          <a:p>
            <a:r>
              <a:rPr lang="uk-UA" sz="2000" b="1" dirty="0">
                <a:solidFill>
                  <a:schemeClr val="accent6">
                    <a:lumMod val="75000"/>
                  </a:schemeClr>
                </a:solidFill>
              </a:rPr>
              <a:t>Не кричіть.</a:t>
            </a:r>
          </a:p>
          <a:p>
            <a:r>
              <a:rPr lang="ru-RU" sz="2000" dirty="0" err="1">
                <a:solidFill>
                  <a:schemeClr val="tx1"/>
                </a:solidFill>
              </a:rPr>
              <a:t>Згадайте</a:t>
            </a:r>
            <a:r>
              <a:rPr lang="ru-RU" sz="2000" dirty="0">
                <a:solidFill>
                  <a:schemeClr val="tx1"/>
                </a:solidFill>
              </a:rPr>
              <a:t> </a:t>
            </a:r>
            <a:r>
              <a:rPr lang="ru-RU" sz="2000" dirty="0" err="1">
                <a:solidFill>
                  <a:schemeClr val="tx1"/>
                </a:solidFill>
              </a:rPr>
              <a:t>останній</a:t>
            </a:r>
            <a:r>
              <a:rPr lang="ru-RU" sz="2000" dirty="0">
                <a:solidFill>
                  <a:schemeClr val="tx1"/>
                </a:solidFill>
              </a:rPr>
              <a:t> раз, коли </a:t>
            </a:r>
            <a:r>
              <a:rPr lang="ru-RU" sz="2000" dirty="0" err="1">
                <a:solidFill>
                  <a:schemeClr val="tx1"/>
                </a:solidFill>
              </a:rPr>
              <a:t>хтось</a:t>
            </a:r>
            <a:r>
              <a:rPr lang="ru-RU" sz="2000" dirty="0">
                <a:solidFill>
                  <a:schemeClr val="tx1"/>
                </a:solidFill>
              </a:rPr>
              <a:t> на вас кричав. </a:t>
            </a:r>
            <a:r>
              <a:rPr lang="ru-RU" sz="2000" dirty="0" err="1">
                <a:solidFill>
                  <a:schemeClr val="tx1"/>
                </a:solidFill>
              </a:rPr>
              <a:t>Що</a:t>
            </a:r>
            <a:r>
              <a:rPr lang="ru-RU" sz="2000" dirty="0">
                <a:solidFill>
                  <a:schemeClr val="tx1"/>
                </a:solidFill>
              </a:rPr>
              <a:t> </a:t>
            </a:r>
            <a:r>
              <a:rPr lang="ru-RU" sz="2000" dirty="0" err="1">
                <a:solidFill>
                  <a:schemeClr val="tx1"/>
                </a:solidFill>
              </a:rPr>
              <a:t>ви</a:t>
            </a:r>
            <a:r>
              <a:rPr lang="ru-RU" sz="2000" dirty="0">
                <a:solidFill>
                  <a:schemeClr val="tx1"/>
                </a:solidFill>
              </a:rPr>
              <a:t> </a:t>
            </a:r>
            <a:r>
              <a:rPr lang="ru-RU" sz="2000" dirty="0" err="1">
                <a:solidFill>
                  <a:schemeClr val="tx1"/>
                </a:solidFill>
              </a:rPr>
              <a:t>відчували</a:t>
            </a:r>
            <a:r>
              <a:rPr lang="ru-RU" sz="2000" dirty="0">
                <a:solidFill>
                  <a:schemeClr val="tx1"/>
                </a:solidFill>
              </a:rPr>
              <a:t>?</a:t>
            </a:r>
          </a:p>
          <a:p>
            <a:r>
              <a:rPr lang="ru-RU" sz="2000" dirty="0">
                <a:solidFill>
                  <a:schemeClr val="tx1"/>
                </a:solidFill>
              </a:rPr>
              <a:t> </a:t>
            </a:r>
            <a:r>
              <a:rPr lang="ru-RU" sz="2000" dirty="0" err="1">
                <a:solidFill>
                  <a:schemeClr val="tx1"/>
                </a:solidFill>
              </a:rPr>
              <a:t>Ймовірно</a:t>
            </a:r>
            <a:r>
              <a:rPr lang="ru-RU" sz="2000" dirty="0">
                <a:solidFill>
                  <a:schemeClr val="tx1"/>
                </a:solidFill>
              </a:rPr>
              <a:t>, </a:t>
            </a:r>
            <a:r>
              <a:rPr lang="ru-RU" sz="2000" dirty="0" err="1">
                <a:solidFill>
                  <a:schemeClr val="tx1"/>
                </a:solidFill>
              </a:rPr>
              <a:t>це</a:t>
            </a:r>
            <a:r>
              <a:rPr lang="ru-RU" sz="2000" dirty="0">
                <a:solidFill>
                  <a:schemeClr val="tx1"/>
                </a:solidFill>
              </a:rPr>
              <a:t> </a:t>
            </a:r>
            <a:r>
              <a:rPr lang="ru-RU" sz="2000" dirty="0" err="1">
                <a:solidFill>
                  <a:schemeClr val="tx1"/>
                </a:solidFill>
              </a:rPr>
              <a:t>змусило</a:t>
            </a:r>
            <a:r>
              <a:rPr lang="ru-RU" sz="2000" dirty="0">
                <a:solidFill>
                  <a:schemeClr val="tx1"/>
                </a:solidFill>
              </a:rPr>
              <a:t> вас </a:t>
            </a:r>
            <a:r>
              <a:rPr lang="ru-RU" sz="2000" dirty="0" err="1">
                <a:solidFill>
                  <a:schemeClr val="tx1"/>
                </a:solidFill>
              </a:rPr>
              <a:t>почуватися</a:t>
            </a:r>
            <a:r>
              <a:rPr lang="ru-RU" sz="2000" dirty="0">
                <a:solidFill>
                  <a:schemeClr val="tx1"/>
                </a:solidFill>
              </a:rPr>
              <a:t> </a:t>
            </a:r>
            <a:r>
              <a:rPr lang="ru-RU" sz="2000" dirty="0" err="1">
                <a:solidFill>
                  <a:schemeClr val="tx1"/>
                </a:solidFill>
              </a:rPr>
              <a:t>сумним</a:t>
            </a:r>
            <a:r>
              <a:rPr lang="ru-RU" sz="2000" dirty="0">
                <a:solidFill>
                  <a:schemeClr val="tx1"/>
                </a:solidFill>
              </a:rPr>
              <a:t> </a:t>
            </a:r>
            <a:r>
              <a:rPr lang="ru-RU" sz="2000" dirty="0" err="1">
                <a:solidFill>
                  <a:schemeClr val="tx1"/>
                </a:solidFill>
              </a:rPr>
              <a:t>чи</a:t>
            </a:r>
            <a:r>
              <a:rPr lang="ru-RU" sz="2000" dirty="0">
                <a:solidFill>
                  <a:schemeClr val="tx1"/>
                </a:solidFill>
              </a:rPr>
              <a:t> злим, а </a:t>
            </a:r>
            <a:r>
              <a:rPr lang="ru-RU" sz="2000" dirty="0" err="1">
                <a:solidFill>
                  <a:schemeClr val="tx1"/>
                </a:solidFill>
              </a:rPr>
              <a:t>може</a:t>
            </a:r>
            <a:r>
              <a:rPr lang="ru-RU" sz="2000" dirty="0">
                <a:solidFill>
                  <a:schemeClr val="tx1"/>
                </a:solidFill>
              </a:rPr>
              <a:t>, </a:t>
            </a:r>
            <a:r>
              <a:rPr lang="ru-RU" sz="2000" dirty="0" err="1">
                <a:solidFill>
                  <a:schemeClr val="tx1"/>
                </a:solidFill>
              </a:rPr>
              <a:t>навіть</a:t>
            </a:r>
            <a:r>
              <a:rPr lang="ru-RU" sz="2000" dirty="0">
                <a:solidFill>
                  <a:schemeClr val="tx1"/>
                </a:solidFill>
              </a:rPr>
              <a:t> і таким і </a:t>
            </a:r>
            <a:r>
              <a:rPr lang="ru-RU" sz="2000" dirty="0" err="1">
                <a:solidFill>
                  <a:schemeClr val="tx1"/>
                </a:solidFill>
              </a:rPr>
              <a:t>іншим</a:t>
            </a:r>
            <a:r>
              <a:rPr lang="ru-RU" sz="2000" dirty="0">
                <a:solidFill>
                  <a:schemeClr val="tx1"/>
                </a:solidFill>
              </a:rPr>
              <a:t>.</a:t>
            </a:r>
          </a:p>
          <a:p>
            <a:r>
              <a:rPr lang="ru-RU" sz="2000" dirty="0">
                <a:solidFill>
                  <a:schemeClr val="tx1"/>
                </a:solidFill>
              </a:rPr>
              <a:t> </a:t>
            </a:r>
            <a:r>
              <a:rPr lang="ru-RU" sz="2000" dirty="0" err="1">
                <a:solidFill>
                  <a:schemeClr val="tx1"/>
                </a:solidFill>
              </a:rPr>
              <a:t>Ніхто</a:t>
            </a:r>
            <a:r>
              <a:rPr lang="ru-RU" sz="2000" dirty="0">
                <a:solidFill>
                  <a:schemeClr val="tx1"/>
                </a:solidFill>
              </a:rPr>
              <a:t> не любить, коли на </a:t>
            </a:r>
            <a:r>
              <a:rPr lang="ru-RU" sz="2000" dirty="0" err="1">
                <a:solidFill>
                  <a:schemeClr val="tx1"/>
                </a:solidFill>
              </a:rPr>
              <a:t>нього</a:t>
            </a:r>
            <a:r>
              <a:rPr lang="ru-RU" sz="2000" dirty="0">
                <a:solidFill>
                  <a:schemeClr val="tx1"/>
                </a:solidFill>
              </a:rPr>
              <a:t> кричать, і </a:t>
            </a:r>
            <a:r>
              <a:rPr lang="ru-RU" sz="2000" dirty="0" err="1">
                <a:solidFill>
                  <a:schemeClr val="tx1"/>
                </a:solidFill>
              </a:rPr>
              <a:t>діти</a:t>
            </a:r>
            <a:r>
              <a:rPr lang="ru-RU" sz="2000" dirty="0">
                <a:solidFill>
                  <a:schemeClr val="tx1"/>
                </a:solidFill>
              </a:rPr>
              <a:t>, </a:t>
            </a:r>
            <a:r>
              <a:rPr lang="ru-RU" sz="2000" dirty="0" err="1">
                <a:solidFill>
                  <a:schemeClr val="tx1"/>
                </a:solidFill>
              </a:rPr>
              <a:t>звичайно</a:t>
            </a:r>
            <a:r>
              <a:rPr lang="ru-RU" sz="2000" dirty="0">
                <a:solidFill>
                  <a:schemeClr val="tx1"/>
                </a:solidFill>
              </a:rPr>
              <a:t>, не </a:t>
            </a:r>
            <a:r>
              <a:rPr lang="ru-RU" sz="2000" dirty="0" err="1">
                <a:solidFill>
                  <a:schemeClr val="tx1"/>
                </a:solidFill>
              </a:rPr>
              <a:t>виняток</a:t>
            </a:r>
            <a:r>
              <a:rPr lang="ru-RU" sz="2000" dirty="0">
                <a:solidFill>
                  <a:schemeClr val="tx1"/>
                </a:solidFill>
              </a:rPr>
              <a:t>. </a:t>
            </a:r>
          </a:p>
          <a:p>
            <a:endParaRPr lang="ru-RU" sz="2000" dirty="0">
              <a:solidFill>
                <a:schemeClr val="tx1"/>
              </a:solidFill>
            </a:endParaRPr>
          </a:p>
          <a:p>
            <a:r>
              <a:rPr lang="ru-RU" sz="2000" b="1" i="1" dirty="0">
                <a:solidFill>
                  <a:schemeClr val="tx1"/>
                </a:solidFill>
              </a:rPr>
              <a:t>Крик </a:t>
            </a:r>
            <a:r>
              <a:rPr lang="ru-RU" sz="2000" b="1" i="1" dirty="0" err="1">
                <a:solidFill>
                  <a:schemeClr val="tx1"/>
                </a:solidFill>
              </a:rPr>
              <a:t>може</a:t>
            </a:r>
            <a:r>
              <a:rPr lang="ru-RU" sz="2000" b="1" i="1" dirty="0">
                <a:solidFill>
                  <a:schemeClr val="tx1"/>
                </a:solidFill>
              </a:rPr>
              <a:t> </a:t>
            </a:r>
            <a:r>
              <a:rPr lang="ru-RU" sz="2000" b="1" i="1" dirty="0" err="1">
                <a:solidFill>
                  <a:schemeClr val="tx1"/>
                </a:solidFill>
              </a:rPr>
              <a:t>викликати</a:t>
            </a:r>
            <a:r>
              <a:rPr lang="ru-RU" sz="2000" b="1" i="1" dirty="0">
                <a:solidFill>
                  <a:schemeClr val="tx1"/>
                </a:solidFill>
              </a:rPr>
              <a:t> у </a:t>
            </a:r>
            <a:r>
              <a:rPr lang="ru-RU" sz="2000" b="1" i="1" dirty="0" err="1">
                <a:solidFill>
                  <a:schemeClr val="tx1"/>
                </a:solidFill>
              </a:rPr>
              <a:t>дітей</a:t>
            </a:r>
            <a:r>
              <a:rPr lang="ru-RU" sz="2000" b="1" i="1" dirty="0">
                <a:solidFill>
                  <a:schemeClr val="tx1"/>
                </a:solidFill>
              </a:rPr>
              <a:t> страх і </a:t>
            </a:r>
            <a:r>
              <a:rPr lang="ru-RU" sz="2000" b="1" i="1" dirty="0" err="1">
                <a:solidFill>
                  <a:schemeClr val="tx1"/>
                </a:solidFill>
              </a:rPr>
              <a:t>гнів</a:t>
            </a:r>
            <a:r>
              <a:rPr lang="ru-RU" sz="2000" b="1" i="1" dirty="0">
                <a:solidFill>
                  <a:schemeClr val="tx1"/>
                </a:solidFill>
              </a:rPr>
              <a:t>, а </a:t>
            </a:r>
            <a:r>
              <a:rPr lang="ru-RU" sz="2000" b="1" i="1" dirty="0" err="1">
                <a:solidFill>
                  <a:schemeClr val="tx1"/>
                </a:solidFill>
              </a:rPr>
              <a:t>також</a:t>
            </a:r>
            <a:r>
              <a:rPr lang="ru-RU" sz="2000" b="1" i="1" dirty="0">
                <a:solidFill>
                  <a:schemeClr val="tx1"/>
                </a:solidFill>
              </a:rPr>
              <a:t> </a:t>
            </a:r>
            <a:r>
              <a:rPr lang="ru-RU" sz="2000" b="1" i="1" dirty="0" err="1">
                <a:solidFill>
                  <a:schemeClr val="tx1"/>
                </a:solidFill>
              </a:rPr>
              <a:t>може</a:t>
            </a:r>
            <a:r>
              <a:rPr lang="ru-RU" sz="2000" b="1" i="1" dirty="0">
                <a:solidFill>
                  <a:schemeClr val="tx1"/>
                </a:solidFill>
              </a:rPr>
              <a:t> негативно </a:t>
            </a:r>
            <a:r>
              <a:rPr lang="ru-RU" sz="2000" b="1" i="1" dirty="0" err="1">
                <a:solidFill>
                  <a:schemeClr val="tx1"/>
                </a:solidFill>
              </a:rPr>
              <a:t>вплинути</a:t>
            </a:r>
            <a:r>
              <a:rPr lang="ru-RU" sz="2000" b="1" i="1" dirty="0">
                <a:solidFill>
                  <a:schemeClr val="tx1"/>
                </a:solidFill>
              </a:rPr>
              <a:t> на ваше </a:t>
            </a:r>
            <a:r>
              <a:rPr lang="ru-RU" sz="2000" b="1" i="1" dirty="0" err="1">
                <a:solidFill>
                  <a:schemeClr val="tx1"/>
                </a:solidFill>
              </a:rPr>
              <a:t>майбутнє</a:t>
            </a:r>
            <a:r>
              <a:rPr lang="ru-RU" sz="2000" b="1" i="1" dirty="0">
                <a:solidFill>
                  <a:schemeClr val="tx1"/>
                </a:solidFill>
              </a:rPr>
              <a:t> </a:t>
            </a:r>
            <a:r>
              <a:rPr lang="ru-RU" sz="2000" b="1" i="1" dirty="0" err="1">
                <a:solidFill>
                  <a:schemeClr val="tx1"/>
                </a:solidFill>
              </a:rPr>
              <a:t>спілкування</a:t>
            </a:r>
            <a:r>
              <a:rPr lang="ru-RU" sz="2000" b="1" i="1" dirty="0">
                <a:solidFill>
                  <a:schemeClr val="tx1"/>
                </a:solidFill>
              </a:rPr>
              <a:t> з ними.</a:t>
            </a:r>
          </a:p>
          <a:p>
            <a:endParaRPr lang="ru-RU" sz="2000" b="1" i="1" dirty="0">
              <a:solidFill>
                <a:schemeClr val="tx1"/>
              </a:solidFill>
            </a:endParaRPr>
          </a:p>
          <a:p>
            <a:r>
              <a:rPr lang="ru-RU" sz="2000" b="1" i="1" dirty="0" err="1">
                <a:solidFill>
                  <a:schemeClr val="tx1"/>
                </a:solidFill>
              </a:rPr>
              <a:t>Спробуйте</a:t>
            </a:r>
            <a:r>
              <a:rPr lang="ru-RU" sz="2000" b="1" i="1" dirty="0">
                <a:solidFill>
                  <a:schemeClr val="tx1"/>
                </a:solidFill>
              </a:rPr>
              <a:t> </a:t>
            </a:r>
            <a:r>
              <a:rPr lang="ru-RU" sz="2000" b="1" i="1" dirty="0" err="1">
                <a:solidFill>
                  <a:schemeClr val="tx1"/>
                </a:solidFill>
              </a:rPr>
              <a:t>говорити</a:t>
            </a:r>
            <a:r>
              <a:rPr lang="ru-RU" sz="2000" b="1" i="1" dirty="0">
                <a:solidFill>
                  <a:schemeClr val="tx1"/>
                </a:solidFill>
              </a:rPr>
              <a:t> з </a:t>
            </a:r>
            <a:r>
              <a:rPr lang="ru-RU" sz="2000" b="1" i="1" dirty="0" err="1">
                <a:solidFill>
                  <a:schemeClr val="tx1"/>
                </a:solidFill>
              </a:rPr>
              <a:t>дитиною</a:t>
            </a:r>
            <a:r>
              <a:rPr lang="ru-RU" sz="2000" b="1" i="1" dirty="0">
                <a:solidFill>
                  <a:schemeClr val="tx1"/>
                </a:solidFill>
              </a:rPr>
              <a:t> тихо,  не </a:t>
            </a:r>
            <a:r>
              <a:rPr lang="ru-RU" sz="2000" b="1" i="1" dirty="0" err="1">
                <a:solidFill>
                  <a:schemeClr val="tx1"/>
                </a:solidFill>
              </a:rPr>
              <a:t>підвищуючи</a:t>
            </a:r>
            <a:r>
              <a:rPr lang="ru-RU" sz="2000" b="1" i="1" dirty="0">
                <a:solidFill>
                  <a:schemeClr val="tx1"/>
                </a:solidFill>
              </a:rPr>
              <a:t>  голос</a:t>
            </a:r>
            <a:r>
              <a:rPr lang="ru-RU" sz="2000" dirty="0">
                <a:solidFill>
                  <a:schemeClr val="accent6">
                    <a:lumMod val="75000"/>
                  </a:schemeClr>
                </a:solidFill>
              </a:rPr>
              <a:t>.</a:t>
            </a:r>
            <a:r>
              <a:rPr lang="ru-RU" sz="2000" dirty="0">
                <a:solidFill>
                  <a:schemeClr val="tx1"/>
                </a:solidFill>
              </a:rPr>
              <a:t> </a:t>
            </a:r>
            <a:r>
              <a:rPr lang="ru-RU" sz="2000" dirty="0" err="1">
                <a:solidFill>
                  <a:schemeClr val="tx1"/>
                </a:solidFill>
              </a:rPr>
              <a:t>Ця</a:t>
            </a:r>
            <a:r>
              <a:rPr lang="ru-RU" sz="2000" dirty="0">
                <a:solidFill>
                  <a:schemeClr val="tx1"/>
                </a:solidFill>
              </a:rPr>
              <a:t> </a:t>
            </a:r>
            <a:r>
              <a:rPr lang="ru-RU" sz="2000" dirty="0" err="1">
                <a:solidFill>
                  <a:schemeClr val="tx1"/>
                </a:solidFill>
              </a:rPr>
              <a:t>техніка</a:t>
            </a:r>
            <a:r>
              <a:rPr lang="ru-RU" sz="2000" dirty="0">
                <a:solidFill>
                  <a:schemeClr val="tx1"/>
                </a:solidFill>
              </a:rPr>
              <a:t> не </a:t>
            </a:r>
            <a:r>
              <a:rPr lang="ru-RU" sz="2000" dirty="0" err="1">
                <a:solidFill>
                  <a:schemeClr val="tx1"/>
                </a:solidFill>
              </a:rPr>
              <a:t>тільки</a:t>
            </a:r>
            <a:r>
              <a:rPr lang="ru-RU" sz="2000" dirty="0">
                <a:solidFill>
                  <a:schemeClr val="tx1"/>
                </a:solidFill>
              </a:rPr>
              <a:t> </a:t>
            </a:r>
            <a:r>
              <a:rPr lang="ru-RU" sz="2000" dirty="0" err="1">
                <a:solidFill>
                  <a:schemeClr val="tx1"/>
                </a:solidFill>
              </a:rPr>
              <a:t>допомагає</a:t>
            </a:r>
            <a:r>
              <a:rPr lang="ru-RU" sz="2000" dirty="0">
                <a:solidFill>
                  <a:schemeClr val="tx1"/>
                </a:solidFill>
              </a:rPr>
              <a:t> </a:t>
            </a:r>
            <a:r>
              <a:rPr lang="ru-RU" sz="2000" dirty="0" err="1">
                <a:solidFill>
                  <a:schemeClr val="tx1"/>
                </a:solidFill>
              </a:rPr>
              <a:t>позбутися</a:t>
            </a:r>
            <a:r>
              <a:rPr lang="ru-RU" sz="2000" dirty="0">
                <a:solidFill>
                  <a:schemeClr val="tx1"/>
                </a:solidFill>
              </a:rPr>
              <a:t> </a:t>
            </a:r>
            <a:r>
              <a:rPr lang="ru-RU" sz="2000" dirty="0" err="1">
                <a:solidFill>
                  <a:schemeClr val="tx1"/>
                </a:solidFill>
              </a:rPr>
              <a:t>вашого</a:t>
            </a:r>
            <a:r>
              <a:rPr lang="ru-RU" sz="2000" dirty="0">
                <a:solidFill>
                  <a:schemeClr val="tx1"/>
                </a:solidFill>
              </a:rPr>
              <a:t> </a:t>
            </a:r>
            <a:r>
              <a:rPr lang="ru-RU" sz="2000" dirty="0" err="1">
                <a:solidFill>
                  <a:schemeClr val="tx1"/>
                </a:solidFill>
              </a:rPr>
              <a:t>гніву</a:t>
            </a:r>
            <a:r>
              <a:rPr lang="ru-RU" sz="2000" dirty="0">
                <a:solidFill>
                  <a:schemeClr val="tx1"/>
                </a:solidFill>
              </a:rPr>
              <a:t> </a:t>
            </a:r>
            <a:r>
              <a:rPr lang="ru-RU" sz="2000" dirty="0" err="1">
                <a:solidFill>
                  <a:schemeClr val="tx1"/>
                </a:solidFill>
              </a:rPr>
              <a:t>чи</a:t>
            </a:r>
            <a:r>
              <a:rPr lang="ru-RU" sz="2000" dirty="0">
                <a:solidFill>
                  <a:schemeClr val="tx1"/>
                </a:solidFill>
              </a:rPr>
              <a:t> </a:t>
            </a:r>
            <a:r>
              <a:rPr lang="ru-RU" sz="2000" dirty="0" err="1">
                <a:solidFill>
                  <a:schemeClr val="tx1"/>
                </a:solidFill>
              </a:rPr>
              <a:t>нетерпіння</a:t>
            </a:r>
            <a:r>
              <a:rPr lang="ru-RU" sz="2000" dirty="0">
                <a:solidFill>
                  <a:schemeClr val="tx1"/>
                </a:solidFill>
              </a:rPr>
              <a:t>, але й </a:t>
            </a:r>
            <a:r>
              <a:rPr lang="ru-RU" sz="2000" dirty="0" err="1">
                <a:solidFill>
                  <a:schemeClr val="tx1"/>
                </a:solidFill>
              </a:rPr>
              <a:t>змушує</a:t>
            </a:r>
            <a:r>
              <a:rPr lang="ru-RU" sz="2000" dirty="0">
                <a:solidFill>
                  <a:schemeClr val="tx1"/>
                </a:solidFill>
              </a:rPr>
              <a:t> </a:t>
            </a:r>
            <a:r>
              <a:rPr lang="ru-RU" sz="2000" dirty="0" err="1">
                <a:solidFill>
                  <a:schemeClr val="tx1"/>
                </a:solidFill>
              </a:rPr>
              <a:t>дитину</a:t>
            </a:r>
            <a:r>
              <a:rPr lang="ru-RU" sz="2000" dirty="0">
                <a:solidFill>
                  <a:schemeClr val="tx1"/>
                </a:solidFill>
              </a:rPr>
              <a:t> </a:t>
            </a:r>
            <a:r>
              <a:rPr lang="ru-RU" sz="2000" dirty="0" err="1">
                <a:solidFill>
                  <a:schemeClr val="tx1"/>
                </a:solidFill>
              </a:rPr>
              <a:t>слухати</a:t>
            </a:r>
            <a:r>
              <a:rPr lang="ru-RU" sz="2000" dirty="0">
                <a:solidFill>
                  <a:schemeClr val="tx1"/>
                </a:solidFill>
              </a:rPr>
              <a:t> те, </a:t>
            </a:r>
            <a:r>
              <a:rPr lang="ru-RU" sz="2000" dirty="0" err="1">
                <a:solidFill>
                  <a:schemeClr val="tx1"/>
                </a:solidFill>
              </a:rPr>
              <a:t>що</a:t>
            </a:r>
            <a:r>
              <a:rPr lang="ru-RU" sz="2000" dirty="0">
                <a:solidFill>
                  <a:schemeClr val="tx1"/>
                </a:solidFill>
              </a:rPr>
              <a:t> </a:t>
            </a:r>
            <a:r>
              <a:rPr lang="ru-RU" sz="2000" dirty="0" err="1">
                <a:solidFill>
                  <a:schemeClr val="tx1"/>
                </a:solidFill>
              </a:rPr>
              <a:t>ви</a:t>
            </a:r>
            <a:r>
              <a:rPr lang="ru-RU" sz="2000" dirty="0">
                <a:solidFill>
                  <a:schemeClr val="tx1"/>
                </a:solidFill>
              </a:rPr>
              <a:t> говорите. </a:t>
            </a:r>
          </a:p>
          <a:p>
            <a:endParaRPr lang="ru-RU" sz="2000" b="1" i="1" dirty="0">
              <a:solidFill>
                <a:schemeClr val="tx1"/>
              </a:solidFill>
            </a:endParaRPr>
          </a:p>
          <a:p>
            <a:r>
              <a:rPr lang="ru-RU" sz="2000" b="1" dirty="0" err="1">
                <a:solidFill>
                  <a:schemeClr val="accent6">
                    <a:lumMod val="75000"/>
                  </a:schemeClr>
                </a:solidFill>
              </a:rPr>
              <a:t>Завжди</a:t>
            </a:r>
            <a:r>
              <a:rPr lang="ru-RU" sz="2000" b="1" dirty="0">
                <a:solidFill>
                  <a:schemeClr val="accent6">
                    <a:lumMod val="75000"/>
                  </a:schemeClr>
                </a:solidFill>
              </a:rPr>
              <a:t> </a:t>
            </a:r>
            <a:r>
              <a:rPr lang="ru-RU" sz="2000" b="1" dirty="0" err="1">
                <a:solidFill>
                  <a:schemeClr val="accent6">
                    <a:lumMod val="75000"/>
                  </a:schemeClr>
                </a:solidFill>
              </a:rPr>
              <a:t>чітко</a:t>
            </a:r>
            <a:r>
              <a:rPr lang="ru-RU" sz="2000" b="1" dirty="0">
                <a:solidFill>
                  <a:schemeClr val="accent6">
                    <a:lumMod val="75000"/>
                  </a:schemeClr>
                </a:solidFill>
              </a:rPr>
              <a:t> та </a:t>
            </a:r>
            <a:r>
              <a:rPr lang="ru-RU" sz="2000" b="1" dirty="0" err="1">
                <a:solidFill>
                  <a:schemeClr val="accent6">
                    <a:lumMod val="75000"/>
                  </a:schemeClr>
                </a:solidFill>
              </a:rPr>
              <a:t>люб’язно</a:t>
            </a:r>
            <a:r>
              <a:rPr lang="ru-RU" sz="2000" b="1" dirty="0">
                <a:solidFill>
                  <a:schemeClr val="accent6">
                    <a:lumMod val="75000"/>
                  </a:schemeClr>
                </a:solidFill>
              </a:rPr>
              <a:t> </a:t>
            </a:r>
            <a:r>
              <a:rPr lang="ru-RU" sz="2000" b="1" dirty="0" err="1">
                <a:solidFill>
                  <a:schemeClr val="accent6">
                    <a:lumMod val="75000"/>
                  </a:schemeClr>
                </a:solidFill>
              </a:rPr>
              <a:t>поясніть</a:t>
            </a:r>
            <a:r>
              <a:rPr lang="ru-RU" sz="2000" b="1" dirty="0">
                <a:solidFill>
                  <a:schemeClr val="accent6">
                    <a:lumMod val="75000"/>
                  </a:schemeClr>
                </a:solidFill>
              </a:rPr>
              <a:t> </a:t>
            </a:r>
            <a:r>
              <a:rPr lang="ru-RU" sz="2000" b="1" dirty="0" err="1">
                <a:solidFill>
                  <a:schemeClr val="accent6">
                    <a:lumMod val="75000"/>
                  </a:schemeClr>
                </a:solidFill>
              </a:rPr>
              <a:t>дитині</a:t>
            </a:r>
            <a:r>
              <a:rPr lang="ru-RU" sz="2000" b="1" dirty="0">
                <a:solidFill>
                  <a:schemeClr val="accent6">
                    <a:lumMod val="75000"/>
                  </a:schemeClr>
                </a:solidFill>
              </a:rPr>
              <a:t> </a:t>
            </a:r>
            <a:r>
              <a:rPr lang="ru-RU" sz="2000" b="1" dirty="0" err="1">
                <a:solidFill>
                  <a:schemeClr val="accent6">
                    <a:lumMod val="75000"/>
                  </a:schemeClr>
                </a:solidFill>
              </a:rPr>
              <a:t>свої</a:t>
            </a:r>
            <a:r>
              <a:rPr lang="ru-RU" sz="2000" b="1" dirty="0">
                <a:solidFill>
                  <a:schemeClr val="accent6">
                    <a:lumMod val="75000"/>
                  </a:schemeClr>
                </a:solidFill>
              </a:rPr>
              <a:t> </a:t>
            </a:r>
            <a:r>
              <a:rPr lang="ru-RU" sz="2000" b="1" dirty="0" err="1">
                <a:solidFill>
                  <a:schemeClr val="accent6">
                    <a:lumMod val="75000"/>
                  </a:schemeClr>
                </a:solidFill>
              </a:rPr>
              <a:t>очікування</a:t>
            </a:r>
            <a:r>
              <a:rPr lang="ru-RU" sz="2000" b="1" dirty="0">
                <a:solidFill>
                  <a:schemeClr val="accent6">
                    <a:lumMod val="75000"/>
                  </a:schemeClr>
                </a:solidFill>
              </a:rPr>
              <a:t> </a:t>
            </a:r>
            <a:r>
              <a:rPr lang="ru-RU" sz="2000" b="1" dirty="0" err="1">
                <a:solidFill>
                  <a:schemeClr val="accent6">
                    <a:lumMod val="75000"/>
                  </a:schemeClr>
                </a:solidFill>
              </a:rPr>
              <a:t>від</a:t>
            </a:r>
            <a:r>
              <a:rPr lang="ru-RU" sz="2000" b="1" dirty="0">
                <a:solidFill>
                  <a:schemeClr val="accent6">
                    <a:lumMod val="75000"/>
                  </a:schemeClr>
                </a:solidFill>
              </a:rPr>
              <a:t> </a:t>
            </a:r>
            <a:r>
              <a:rPr lang="ru-RU" sz="2000" b="1" dirty="0" err="1">
                <a:solidFill>
                  <a:schemeClr val="accent6">
                    <a:lumMod val="75000"/>
                  </a:schemeClr>
                </a:solidFill>
              </a:rPr>
              <a:t>неї</a:t>
            </a:r>
            <a:r>
              <a:rPr lang="ru-RU" sz="2000" dirty="0">
                <a:solidFill>
                  <a:schemeClr val="tx1"/>
                </a:solidFill>
              </a:rPr>
              <a:t>. </a:t>
            </a:r>
            <a:r>
              <a:rPr lang="ru-RU" sz="2000" dirty="0" err="1">
                <a:solidFill>
                  <a:schemeClr val="tx1"/>
                </a:solidFill>
              </a:rPr>
              <a:t>Поясніть</a:t>
            </a:r>
            <a:r>
              <a:rPr lang="ru-RU" sz="2000" dirty="0">
                <a:solidFill>
                  <a:schemeClr val="tx1"/>
                </a:solidFill>
              </a:rPr>
              <a:t> правила простою </a:t>
            </a:r>
            <a:r>
              <a:rPr lang="ru-RU" sz="2000" dirty="0" err="1">
                <a:solidFill>
                  <a:schemeClr val="tx1"/>
                </a:solidFill>
              </a:rPr>
              <a:t>мовою</a:t>
            </a:r>
            <a:r>
              <a:rPr lang="ru-RU" sz="2000" dirty="0">
                <a:solidFill>
                  <a:schemeClr val="tx1"/>
                </a:solidFill>
              </a:rPr>
              <a:t> та </a:t>
            </a:r>
            <a:r>
              <a:rPr lang="ru-RU" sz="2000" dirty="0" err="1">
                <a:solidFill>
                  <a:schemeClr val="tx1"/>
                </a:solidFill>
              </a:rPr>
              <a:t>переконайтеся</a:t>
            </a:r>
            <a:r>
              <a:rPr lang="ru-RU" sz="2000" dirty="0">
                <a:solidFill>
                  <a:schemeClr val="tx1"/>
                </a:solidFill>
              </a:rPr>
              <a:t>, </a:t>
            </a:r>
            <a:r>
              <a:rPr lang="ru-RU" sz="2000" dirty="0" err="1">
                <a:solidFill>
                  <a:schemeClr val="tx1"/>
                </a:solidFill>
              </a:rPr>
              <a:t>що</a:t>
            </a:r>
            <a:r>
              <a:rPr lang="ru-RU" sz="2000" dirty="0">
                <a:solidFill>
                  <a:schemeClr val="tx1"/>
                </a:solidFill>
              </a:rPr>
              <a:t> ваша </a:t>
            </a:r>
            <a:r>
              <a:rPr lang="ru-RU" sz="2000" dirty="0" err="1">
                <a:solidFill>
                  <a:schemeClr val="tx1"/>
                </a:solidFill>
              </a:rPr>
              <a:t>дитина</a:t>
            </a:r>
            <a:r>
              <a:rPr lang="ru-RU" sz="2000" dirty="0">
                <a:solidFill>
                  <a:schemeClr val="tx1"/>
                </a:solidFill>
              </a:rPr>
              <a:t> </a:t>
            </a:r>
            <a:r>
              <a:rPr lang="ru-RU" sz="2000" dirty="0" err="1">
                <a:solidFill>
                  <a:schemeClr val="tx1"/>
                </a:solidFill>
              </a:rPr>
              <a:t>їх</a:t>
            </a:r>
            <a:r>
              <a:rPr lang="ru-RU" sz="2000" dirty="0">
                <a:solidFill>
                  <a:schemeClr val="tx1"/>
                </a:solidFill>
              </a:rPr>
              <a:t> </a:t>
            </a:r>
            <a:r>
              <a:rPr lang="ru-RU" sz="2000" dirty="0" err="1">
                <a:solidFill>
                  <a:schemeClr val="tx1"/>
                </a:solidFill>
              </a:rPr>
              <a:t>розуміє.Розмова</a:t>
            </a:r>
            <a:r>
              <a:rPr lang="ru-RU" sz="2000" dirty="0">
                <a:solidFill>
                  <a:schemeClr val="tx1"/>
                </a:solidFill>
              </a:rPr>
              <a:t> </a:t>
            </a:r>
            <a:r>
              <a:rPr lang="ru-RU" sz="2000" dirty="0" err="1">
                <a:solidFill>
                  <a:schemeClr val="tx1"/>
                </a:solidFill>
              </a:rPr>
              <a:t>спокійним</a:t>
            </a:r>
            <a:r>
              <a:rPr lang="ru-RU" sz="2000" dirty="0">
                <a:solidFill>
                  <a:schemeClr val="tx1"/>
                </a:solidFill>
              </a:rPr>
              <a:t>, тихим тоном </a:t>
            </a:r>
            <a:r>
              <a:rPr lang="ru-RU" sz="2000" dirty="0" err="1">
                <a:solidFill>
                  <a:schemeClr val="tx1"/>
                </a:solidFill>
              </a:rPr>
              <a:t>може</a:t>
            </a:r>
            <a:r>
              <a:rPr lang="ru-RU" sz="2000" dirty="0">
                <a:solidFill>
                  <a:schemeClr val="tx1"/>
                </a:solidFill>
              </a:rPr>
              <a:t> </a:t>
            </a:r>
            <a:r>
              <a:rPr lang="ru-RU" sz="2000" dirty="0" err="1">
                <a:solidFill>
                  <a:schemeClr val="tx1"/>
                </a:solidFill>
              </a:rPr>
              <a:t>викликати</a:t>
            </a:r>
            <a:r>
              <a:rPr lang="ru-RU" sz="2000" dirty="0">
                <a:solidFill>
                  <a:schemeClr val="tx1"/>
                </a:solidFill>
              </a:rPr>
              <a:t> у </a:t>
            </a:r>
            <a:r>
              <a:rPr lang="ru-RU" sz="2000" dirty="0" err="1">
                <a:solidFill>
                  <a:schemeClr val="tx1"/>
                </a:solidFill>
              </a:rPr>
              <a:t>неї</a:t>
            </a:r>
            <a:r>
              <a:rPr lang="ru-RU" sz="2000" dirty="0">
                <a:solidFill>
                  <a:schemeClr val="tx1"/>
                </a:solidFill>
              </a:rPr>
              <a:t> </a:t>
            </a:r>
            <a:r>
              <a:rPr lang="ru-RU" sz="2000" dirty="0" err="1">
                <a:solidFill>
                  <a:schemeClr val="tx1"/>
                </a:solidFill>
              </a:rPr>
              <a:t>відчуття</a:t>
            </a:r>
            <a:r>
              <a:rPr lang="ru-RU" sz="2000" dirty="0">
                <a:solidFill>
                  <a:schemeClr val="tx1"/>
                </a:solidFill>
              </a:rPr>
              <a:t>, </a:t>
            </a:r>
            <a:r>
              <a:rPr lang="ru-RU" sz="2000" dirty="0" err="1">
                <a:solidFill>
                  <a:schemeClr val="tx1"/>
                </a:solidFill>
              </a:rPr>
              <a:t>ніби</a:t>
            </a:r>
            <a:r>
              <a:rPr lang="ru-RU" sz="2000" dirty="0">
                <a:solidFill>
                  <a:schemeClr val="tx1"/>
                </a:solidFill>
              </a:rPr>
              <a:t> </a:t>
            </a:r>
            <a:r>
              <a:rPr lang="ru-RU" sz="2000" dirty="0" err="1">
                <a:solidFill>
                  <a:schemeClr val="tx1"/>
                </a:solidFill>
              </a:rPr>
              <a:t>ви</a:t>
            </a:r>
            <a:r>
              <a:rPr lang="ru-RU" sz="2000" dirty="0">
                <a:solidFill>
                  <a:schemeClr val="tx1"/>
                </a:solidFill>
              </a:rPr>
              <a:t> </a:t>
            </a:r>
            <a:r>
              <a:rPr lang="ru-RU" sz="2000" dirty="0" err="1">
                <a:solidFill>
                  <a:schemeClr val="tx1"/>
                </a:solidFill>
              </a:rPr>
              <a:t>ставитеся</a:t>
            </a:r>
            <a:r>
              <a:rPr lang="ru-RU" sz="2000" dirty="0">
                <a:solidFill>
                  <a:schemeClr val="tx1"/>
                </a:solidFill>
              </a:rPr>
              <a:t> до </a:t>
            </a:r>
            <a:r>
              <a:rPr lang="ru-RU" sz="2000" dirty="0" err="1">
                <a:solidFill>
                  <a:schemeClr val="tx1"/>
                </a:solidFill>
              </a:rPr>
              <a:t>неї</a:t>
            </a:r>
            <a:r>
              <a:rPr lang="ru-RU" sz="2000" dirty="0">
                <a:solidFill>
                  <a:schemeClr val="tx1"/>
                </a:solidFill>
              </a:rPr>
              <a:t> як до </a:t>
            </a:r>
            <a:r>
              <a:rPr lang="ru-RU" sz="2000" dirty="0" err="1">
                <a:solidFill>
                  <a:schemeClr val="tx1"/>
                </a:solidFill>
              </a:rPr>
              <a:t>рівної</a:t>
            </a:r>
            <a:r>
              <a:rPr lang="ru-RU" sz="2000" dirty="0">
                <a:solidFill>
                  <a:schemeClr val="tx1"/>
                </a:solidFill>
              </a:rPr>
              <a:t>, і </a:t>
            </a:r>
            <a:r>
              <a:rPr lang="ru-RU" sz="2000" dirty="0" err="1">
                <a:solidFill>
                  <a:schemeClr val="tx1"/>
                </a:solidFill>
              </a:rPr>
              <a:t>збільшить</a:t>
            </a:r>
            <a:r>
              <a:rPr lang="ru-RU" sz="2000" dirty="0">
                <a:solidFill>
                  <a:schemeClr val="tx1"/>
                </a:solidFill>
              </a:rPr>
              <a:t> </a:t>
            </a:r>
            <a:r>
              <a:rPr lang="ru-RU" sz="2000" dirty="0" err="1">
                <a:solidFill>
                  <a:schemeClr val="tx1"/>
                </a:solidFill>
              </a:rPr>
              <a:t>шанси</a:t>
            </a:r>
            <a:r>
              <a:rPr lang="ru-RU" sz="2000" dirty="0">
                <a:solidFill>
                  <a:schemeClr val="tx1"/>
                </a:solidFill>
              </a:rPr>
              <a:t> </a:t>
            </a:r>
            <a:r>
              <a:rPr lang="ru-RU" sz="2000" dirty="0" err="1">
                <a:solidFill>
                  <a:schemeClr val="tx1"/>
                </a:solidFill>
              </a:rPr>
              <a:t>сприйняти</a:t>
            </a:r>
            <a:r>
              <a:rPr lang="ru-RU" sz="2000" dirty="0">
                <a:solidFill>
                  <a:schemeClr val="tx1"/>
                </a:solidFill>
              </a:rPr>
              <a:t> те, </a:t>
            </a:r>
            <a:r>
              <a:rPr lang="ru-RU" sz="2000" dirty="0" err="1">
                <a:solidFill>
                  <a:schemeClr val="tx1"/>
                </a:solidFill>
              </a:rPr>
              <a:t>що</a:t>
            </a:r>
            <a:r>
              <a:rPr lang="ru-RU" sz="2000" dirty="0">
                <a:solidFill>
                  <a:schemeClr val="tx1"/>
                </a:solidFill>
              </a:rPr>
              <a:t> </a:t>
            </a:r>
            <a:r>
              <a:rPr lang="ru-RU" sz="2000" dirty="0" err="1">
                <a:solidFill>
                  <a:schemeClr val="tx1"/>
                </a:solidFill>
              </a:rPr>
              <a:t>ви</a:t>
            </a:r>
            <a:r>
              <a:rPr lang="ru-RU" sz="2000" dirty="0">
                <a:solidFill>
                  <a:schemeClr val="tx1"/>
                </a:solidFill>
              </a:rPr>
              <a:t> </a:t>
            </a:r>
            <a:r>
              <a:rPr lang="ru-RU" sz="2000" dirty="0" err="1">
                <a:solidFill>
                  <a:schemeClr val="tx1"/>
                </a:solidFill>
              </a:rPr>
              <a:t>їй</a:t>
            </a:r>
            <a:r>
              <a:rPr lang="ru-RU" sz="2000" dirty="0">
                <a:solidFill>
                  <a:schemeClr val="tx1"/>
                </a:solidFill>
              </a:rPr>
              <a:t> сказали.</a:t>
            </a:r>
          </a:p>
          <a:p>
            <a:endParaRPr lang="ru-RU" sz="2000" b="1" i="1" dirty="0">
              <a:solidFill>
                <a:schemeClr val="tx1"/>
              </a:solidFill>
            </a:endParaRPr>
          </a:p>
          <a:p>
            <a:r>
              <a:rPr lang="ru-RU" sz="2000" b="1" i="1" dirty="0" err="1">
                <a:solidFill>
                  <a:schemeClr val="tx1"/>
                </a:solidFill>
              </a:rPr>
              <a:t>Попросіть</a:t>
            </a:r>
            <a:r>
              <a:rPr lang="ru-RU" sz="2000" b="1" i="1" dirty="0">
                <a:solidFill>
                  <a:schemeClr val="tx1"/>
                </a:solidFill>
              </a:rPr>
              <a:t> </a:t>
            </a:r>
            <a:r>
              <a:rPr lang="ru-RU" sz="2000" b="1" i="1" dirty="0" err="1">
                <a:solidFill>
                  <a:schemeClr val="tx1"/>
                </a:solidFill>
              </a:rPr>
              <a:t>дитину</a:t>
            </a:r>
            <a:r>
              <a:rPr lang="ru-RU" sz="2000" b="1" i="1" dirty="0">
                <a:solidFill>
                  <a:schemeClr val="tx1"/>
                </a:solidFill>
              </a:rPr>
              <a:t> </a:t>
            </a:r>
            <a:r>
              <a:rPr lang="ru-RU" sz="2000" b="1" i="1" dirty="0" err="1">
                <a:solidFill>
                  <a:schemeClr val="tx1"/>
                </a:solidFill>
              </a:rPr>
              <a:t>повторити</a:t>
            </a:r>
            <a:r>
              <a:rPr lang="ru-RU" sz="2000" b="1" i="1" dirty="0">
                <a:solidFill>
                  <a:schemeClr val="tx1"/>
                </a:solidFill>
              </a:rPr>
              <a:t> </a:t>
            </a:r>
            <a:r>
              <a:rPr lang="ru-RU" sz="2000" b="1" i="1" dirty="0" err="1">
                <a:solidFill>
                  <a:schemeClr val="tx1"/>
                </a:solidFill>
              </a:rPr>
              <a:t>сказане</a:t>
            </a:r>
            <a:r>
              <a:rPr lang="ru-RU" sz="2000" b="1" i="1" dirty="0">
                <a:solidFill>
                  <a:schemeClr val="tx1"/>
                </a:solidFill>
              </a:rPr>
              <a:t> вами. </a:t>
            </a:r>
            <a:r>
              <a:rPr lang="ru-RU" sz="2000" dirty="0" err="1">
                <a:solidFill>
                  <a:schemeClr val="tx1"/>
                </a:solidFill>
              </a:rPr>
              <a:t>Виголошення</a:t>
            </a:r>
            <a:r>
              <a:rPr lang="ru-RU" sz="2000" dirty="0">
                <a:solidFill>
                  <a:schemeClr val="tx1"/>
                </a:solidFill>
              </a:rPr>
              <a:t> ваших </a:t>
            </a:r>
            <a:r>
              <a:rPr lang="ru-RU" sz="2000" dirty="0" err="1">
                <a:solidFill>
                  <a:schemeClr val="tx1"/>
                </a:solidFill>
              </a:rPr>
              <a:t>очікувань</a:t>
            </a:r>
            <a:r>
              <a:rPr lang="ru-RU" sz="2000" dirty="0">
                <a:solidFill>
                  <a:schemeClr val="tx1"/>
                </a:solidFill>
              </a:rPr>
              <a:t> </a:t>
            </a:r>
            <a:r>
              <a:rPr lang="ru-RU" sz="2000" dirty="0" err="1">
                <a:solidFill>
                  <a:schemeClr val="tx1"/>
                </a:solidFill>
              </a:rPr>
              <a:t>від</a:t>
            </a:r>
            <a:r>
              <a:rPr lang="ru-RU" sz="2000" dirty="0">
                <a:solidFill>
                  <a:schemeClr val="tx1"/>
                </a:solidFill>
              </a:rPr>
              <a:t> </a:t>
            </a:r>
            <a:r>
              <a:rPr lang="ru-RU" sz="2000" dirty="0" err="1">
                <a:solidFill>
                  <a:schemeClr val="tx1"/>
                </a:solidFill>
              </a:rPr>
              <a:t>дитини</a:t>
            </a:r>
            <a:r>
              <a:rPr lang="ru-RU" sz="2000" dirty="0">
                <a:solidFill>
                  <a:schemeClr val="tx1"/>
                </a:solidFill>
              </a:rPr>
              <a:t> не </a:t>
            </a:r>
            <a:r>
              <a:rPr lang="ru-RU" sz="2000" dirty="0" err="1">
                <a:solidFill>
                  <a:schemeClr val="tx1"/>
                </a:solidFill>
              </a:rPr>
              <a:t>тільки</a:t>
            </a:r>
            <a:r>
              <a:rPr lang="ru-RU" sz="2000" dirty="0">
                <a:solidFill>
                  <a:schemeClr val="tx1"/>
                </a:solidFill>
              </a:rPr>
              <a:t> </a:t>
            </a:r>
            <a:r>
              <a:rPr lang="ru-RU" sz="2000" dirty="0" err="1">
                <a:solidFill>
                  <a:schemeClr val="tx1"/>
                </a:solidFill>
              </a:rPr>
              <a:t>допоможе</a:t>
            </a:r>
            <a:r>
              <a:rPr lang="ru-RU" sz="2000" dirty="0">
                <a:solidFill>
                  <a:schemeClr val="tx1"/>
                </a:solidFill>
              </a:rPr>
              <a:t> </a:t>
            </a:r>
            <a:r>
              <a:rPr lang="ru-RU" sz="2000" dirty="0" err="1">
                <a:solidFill>
                  <a:schemeClr val="tx1"/>
                </a:solidFill>
              </a:rPr>
              <a:t>їй</a:t>
            </a:r>
            <a:r>
              <a:rPr lang="ru-RU" sz="2000" dirty="0">
                <a:solidFill>
                  <a:schemeClr val="tx1"/>
                </a:solidFill>
              </a:rPr>
              <a:t> </a:t>
            </a:r>
            <a:r>
              <a:rPr lang="ru-RU" sz="2000" dirty="0" err="1">
                <a:solidFill>
                  <a:schemeClr val="tx1"/>
                </a:solidFill>
              </a:rPr>
              <a:t>запам’ятати</a:t>
            </a:r>
            <a:r>
              <a:rPr lang="ru-RU" sz="2000" dirty="0">
                <a:solidFill>
                  <a:schemeClr val="tx1"/>
                </a:solidFill>
              </a:rPr>
              <a:t> те, </a:t>
            </a:r>
            <a:r>
              <a:rPr lang="ru-RU" sz="2000" dirty="0" err="1">
                <a:solidFill>
                  <a:schemeClr val="tx1"/>
                </a:solidFill>
              </a:rPr>
              <a:t>що</a:t>
            </a:r>
            <a:r>
              <a:rPr lang="ru-RU" sz="2000" dirty="0">
                <a:solidFill>
                  <a:schemeClr val="tx1"/>
                </a:solidFill>
              </a:rPr>
              <a:t> </a:t>
            </a:r>
            <a:r>
              <a:rPr lang="ru-RU" sz="2000" dirty="0" err="1">
                <a:solidFill>
                  <a:schemeClr val="tx1"/>
                </a:solidFill>
              </a:rPr>
              <a:t>ви</a:t>
            </a:r>
            <a:r>
              <a:rPr lang="ru-RU" sz="2000" dirty="0">
                <a:solidFill>
                  <a:schemeClr val="tx1"/>
                </a:solidFill>
              </a:rPr>
              <a:t> сказали, але й </a:t>
            </a:r>
            <a:r>
              <a:rPr lang="ru-RU" sz="2000" dirty="0" err="1">
                <a:solidFill>
                  <a:schemeClr val="tx1"/>
                </a:solidFill>
              </a:rPr>
              <a:t>допоможе</a:t>
            </a:r>
            <a:r>
              <a:rPr lang="ru-RU" sz="2000" dirty="0">
                <a:solidFill>
                  <a:schemeClr val="tx1"/>
                </a:solidFill>
              </a:rPr>
              <a:t> </a:t>
            </a:r>
            <a:r>
              <a:rPr lang="ru-RU" sz="2000" dirty="0" err="1">
                <a:solidFill>
                  <a:schemeClr val="tx1"/>
                </a:solidFill>
              </a:rPr>
              <a:t>їй</a:t>
            </a:r>
            <a:r>
              <a:rPr lang="ru-RU" sz="2000" dirty="0">
                <a:solidFill>
                  <a:schemeClr val="tx1"/>
                </a:solidFill>
              </a:rPr>
              <a:t> </a:t>
            </a:r>
            <a:r>
              <a:rPr lang="ru-RU" sz="2000" dirty="0" err="1">
                <a:solidFill>
                  <a:schemeClr val="tx1"/>
                </a:solidFill>
              </a:rPr>
              <a:t>наступного</a:t>
            </a:r>
            <a:r>
              <a:rPr lang="ru-RU" sz="2000" dirty="0">
                <a:solidFill>
                  <a:schemeClr val="tx1"/>
                </a:solidFill>
              </a:rPr>
              <a:t> разу </a:t>
            </a:r>
            <a:r>
              <a:rPr lang="ru-RU" sz="2000" dirty="0" err="1">
                <a:solidFill>
                  <a:schemeClr val="tx1"/>
                </a:solidFill>
              </a:rPr>
              <a:t>зробити</a:t>
            </a:r>
            <a:r>
              <a:rPr lang="ru-RU" sz="2000" dirty="0">
                <a:solidFill>
                  <a:schemeClr val="tx1"/>
                </a:solidFill>
              </a:rPr>
              <a:t> </a:t>
            </a:r>
            <a:r>
              <a:rPr lang="ru-RU" sz="2000" dirty="0" err="1">
                <a:solidFill>
                  <a:schemeClr val="tx1"/>
                </a:solidFill>
              </a:rPr>
              <a:t>щось</a:t>
            </a:r>
            <a:r>
              <a:rPr lang="ru-RU" sz="2000" dirty="0">
                <a:solidFill>
                  <a:schemeClr val="tx1"/>
                </a:solidFill>
              </a:rPr>
              <a:t> </a:t>
            </a:r>
            <a:r>
              <a:rPr lang="ru-RU" sz="2000" dirty="0" err="1">
                <a:solidFill>
                  <a:schemeClr val="tx1"/>
                </a:solidFill>
              </a:rPr>
              <a:t>краще</a:t>
            </a:r>
            <a:r>
              <a:rPr lang="ru-RU" sz="2000" dirty="0">
                <a:solidFill>
                  <a:schemeClr val="tx1"/>
                </a:solidFill>
              </a:rPr>
              <a:t>.</a:t>
            </a:r>
            <a:endParaRPr lang="uk-UA" sz="2000" dirty="0">
              <a:solidFill>
                <a:schemeClr val="tx1"/>
              </a:solidFill>
            </a:endParaRPr>
          </a:p>
        </p:txBody>
      </p:sp>
    </p:spTree>
    <p:extLst>
      <p:ext uri="{BB962C8B-B14F-4D97-AF65-F5344CB8AC3E}">
        <p14:creationId xmlns:p14="http://schemas.microsoft.com/office/powerpoint/2010/main" val="1314401036"/>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2020 Medical 02">
      <a:dk1>
        <a:srgbClr val="999999"/>
      </a:dk1>
      <a:lt1>
        <a:srgbClr val="FFFFFF"/>
      </a:lt1>
      <a:dk2>
        <a:srgbClr val="363E48"/>
      </a:dk2>
      <a:lt2>
        <a:srgbClr val="FFFFFF"/>
      </a:lt2>
      <a:accent1>
        <a:srgbClr val="D9A0A0"/>
      </a:accent1>
      <a:accent2>
        <a:srgbClr val="C2BFD2"/>
      </a:accent2>
      <a:accent3>
        <a:srgbClr val="A169E8"/>
      </a:accent3>
      <a:accent4>
        <a:srgbClr val="A58CB2"/>
      </a:accent4>
      <a:accent5>
        <a:srgbClr val="D9A0A0"/>
      </a:accent5>
      <a:accent6>
        <a:srgbClr val="C2BFD2"/>
      </a:accent6>
      <a:hlink>
        <a:srgbClr val="1E9272"/>
      </a:hlink>
      <a:folHlink>
        <a:srgbClr val="AC2624"/>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1_US Consulting Report Template_R1.5V_1208">
  <a:themeElements>
    <a:clrScheme name="US Consulting Report Template_R1.5V_1208">
      <a:dk1>
        <a:srgbClr val="000000"/>
      </a:dk1>
      <a:lt1>
        <a:srgbClr val="FFFFFF"/>
      </a:lt1>
      <a:dk2>
        <a:srgbClr val="A7A7A7"/>
      </a:dk2>
      <a:lt2>
        <a:srgbClr val="535353"/>
      </a:lt2>
      <a:accent1>
        <a:srgbClr val="003399"/>
      </a:accent1>
      <a:accent2>
        <a:srgbClr val="8099CC"/>
      </a:accent2>
      <a:accent3>
        <a:srgbClr val="8F8F8F"/>
      </a:accent3>
      <a:accent4>
        <a:srgbClr val="707070"/>
      </a:accent4>
      <a:accent5>
        <a:srgbClr val="AAADCA"/>
      </a:accent5>
      <a:accent6>
        <a:srgbClr val="738AB9"/>
      </a:accent6>
      <a:hlink>
        <a:srgbClr val="0000FF"/>
      </a:hlink>
      <a:folHlink>
        <a:srgbClr val="FF00FF"/>
      </a:folHlink>
    </a:clrScheme>
    <a:fontScheme name="US Consulting Report Template_R1.5V_1208">
      <a:majorFont>
        <a:latin typeface="Calibri"/>
        <a:ea typeface="Calibri"/>
        <a:cs typeface="Calibri"/>
      </a:majorFont>
      <a:minorFont>
        <a:latin typeface="Helvetica"/>
        <a:ea typeface="Helvetica"/>
        <a:cs typeface="Helvetica"/>
      </a:minorFont>
    </a:fontScheme>
    <a:fmtScheme name="US Consulting Report Template_R1.5V_120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29015"/>
        </a:solidFill>
        <a:ln w="25400" cap="sq">
          <a:solidFill>
            <a:srgbClr val="F29015"/>
          </a:solidFill>
          <a:prstDash val="solid"/>
          <a:round/>
          <a:tailEnd type="triangle"/>
        </a:ln>
        <a:effectLst/>
        <a:sp3d/>
      </a:spPr>
      <a:bodyPr rot="0" spcFirstLastPara="1" vertOverflow="overflow" horzOverflow="overflow" vert="horz" wrap="square" lIns="45719" tIns="45719" rIns="45719" bIns="45719" numCol="1" spcCol="38100" rtlCol="0" anchor="ctr">
        <a:spAutoFit/>
      </a:bodyPr>
      <a:lstStyle>
        <a:defPPr algn="ctr">
          <a:defRPr dirty="0">
            <a:solidFill>
              <a:schemeClr val="bg1"/>
            </a:solidFill>
            <a:latin typeface="Museo Sans Cyrl 500" panose="02000000000000000000" pitchFamily="50" charset="-52"/>
          </a:defRPr>
        </a:def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2957</TotalTime>
  <Words>7913</Words>
  <Application>Microsoft Office PowerPoint</Application>
  <PresentationFormat>Произвольный</PresentationFormat>
  <Paragraphs>572</Paragraphs>
  <Slides>44</Slides>
  <Notes>21</Notes>
  <HiddenSlides>0</HiddenSlides>
  <MMClips>0</MMClips>
  <ScaleCrop>false</ScaleCrop>
  <HeadingPairs>
    <vt:vector size="6" baseType="variant">
      <vt:variant>
        <vt:lpstr>Использованные шрифты</vt:lpstr>
      </vt:variant>
      <vt:variant>
        <vt:i4>14</vt:i4>
      </vt:variant>
      <vt:variant>
        <vt:lpstr>Тема</vt:lpstr>
      </vt:variant>
      <vt:variant>
        <vt:i4>3</vt:i4>
      </vt:variant>
      <vt:variant>
        <vt:lpstr>Заголовки слайдов</vt:lpstr>
      </vt:variant>
      <vt:variant>
        <vt:i4>44</vt:i4>
      </vt:variant>
    </vt:vector>
  </HeadingPairs>
  <TitlesOfParts>
    <vt:vector size="61" baseType="lpstr">
      <vt:lpstr>Open Sans</vt:lpstr>
      <vt:lpstr>Calibri</vt:lpstr>
      <vt:lpstr>Museo Sans Cyrl 900</vt:lpstr>
      <vt:lpstr>Myriad Pro</vt:lpstr>
      <vt:lpstr>Nunito</vt:lpstr>
      <vt:lpstr>Arial</vt:lpstr>
      <vt:lpstr>Wingdings 2</vt:lpstr>
      <vt:lpstr>Raleway Black</vt:lpstr>
      <vt:lpstr>Museo Sans Cyrl 500</vt:lpstr>
      <vt:lpstr>Wingdings</vt:lpstr>
      <vt:lpstr>Poppins</vt:lpstr>
      <vt:lpstr>Courier New</vt:lpstr>
      <vt:lpstr>Helvetica</vt:lpstr>
      <vt:lpstr>Calibri Light</vt:lpstr>
      <vt:lpstr>Office Theme</vt:lpstr>
      <vt:lpstr>3_Office Theme</vt:lpstr>
      <vt:lpstr>1_US Consulting Report Template_R1.5V_1208</vt:lpstr>
      <vt:lpstr>Презентация PowerPoint</vt:lpstr>
      <vt:lpstr>Світ, де діти в безпеці</vt:lpstr>
      <vt:lpstr>Безпечне домашнє середовище</vt:lpstr>
      <vt:lpstr>Фізична безпека дитини</vt:lpstr>
      <vt:lpstr>Фізична безпека дитини</vt:lpstr>
      <vt:lpstr>Презентация PowerPoint</vt:lpstr>
      <vt:lpstr>Фізична безпека дитини</vt:lpstr>
      <vt:lpstr>Фізична безпека дитини</vt:lpstr>
      <vt:lpstr>Середовище, вільне від гніву та конфліктів.</vt:lpstr>
      <vt:lpstr>Середовище, вільне від гніву та конфліктів.</vt:lpstr>
      <vt:lpstr>Середовище, вільне від гніву та конфліктів.</vt:lpstr>
      <vt:lpstr>Здорове середовище </vt:lpstr>
      <vt:lpstr>Презентация PowerPoint</vt:lpstr>
      <vt:lpstr>Презентация PowerPoint</vt:lpstr>
      <vt:lpstr>Презентация PowerPoint</vt:lpstr>
      <vt:lpstr>Презентация PowerPoint</vt:lpstr>
      <vt:lpstr>Здорове середовище </vt:lpstr>
      <vt:lpstr>РЕЗЮМЕ</vt:lpstr>
      <vt:lpstr>Чому важливо говорити про тютюн</vt:lpstr>
      <vt:lpstr>Чому важливо говорити про тютюн</vt:lpstr>
      <vt:lpstr>Чому важливо говорити про тютюн</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Як захистити дитину від комах</vt:lpstr>
      <vt:lpstr>Поради щодо застосування репелентів для вашої дитини</vt:lpstr>
      <vt:lpstr>Запобіжні заходи</vt:lpstr>
      <vt:lpstr>Альтернативні  способи захисту дитини від укусів комах</vt:lpstr>
      <vt:lpstr>Що потрібно знати про сонцезахисний крем</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Презентація PowerPoint</dc:title>
  <dc:creator>COMP</dc:creator>
  <cp:lastModifiedBy>Ірина Сорока</cp:lastModifiedBy>
  <cp:revision>100</cp:revision>
  <dcterms:created xsi:type="dcterms:W3CDTF">2006-08-16T00:00:00Z</dcterms:created>
  <dcterms:modified xsi:type="dcterms:W3CDTF">2023-07-05T10:02:15Z</dcterms:modified>
</cp:coreProperties>
</file>